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72" r:id="rId1"/>
  </p:sldMasterIdLst>
  <p:notesMasterIdLst>
    <p:notesMasterId r:id="rId45"/>
  </p:notesMasterIdLst>
  <p:handoutMasterIdLst>
    <p:handoutMasterId r:id="rId46"/>
  </p:handoutMasterIdLst>
  <p:sldIdLst>
    <p:sldId id="257" r:id="rId2"/>
    <p:sldId id="364" r:id="rId3"/>
    <p:sldId id="277" r:id="rId4"/>
    <p:sldId id="365" r:id="rId5"/>
    <p:sldId id="366" r:id="rId6"/>
    <p:sldId id="367" r:id="rId7"/>
    <p:sldId id="317" r:id="rId8"/>
    <p:sldId id="453" r:id="rId9"/>
    <p:sldId id="450" r:id="rId10"/>
    <p:sldId id="451" r:id="rId11"/>
    <p:sldId id="438" r:id="rId12"/>
    <p:sldId id="440" r:id="rId13"/>
    <p:sldId id="351" r:id="rId14"/>
    <p:sldId id="441" r:id="rId15"/>
    <p:sldId id="442" r:id="rId16"/>
    <p:sldId id="268" r:id="rId17"/>
    <p:sldId id="269" r:id="rId18"/>
    <p:sldId id="270" r:id="rId19"/>
    <p:sldId id="271" r:id="rId20"/>
    <p:sldId id="358" r:id="rId21"/>
    <p:sldId id="359" r:id="rId22"/>
    <p:sldId id="360" r:id="rId23"/>
    <p:sldId id="458" r:id="rId24"/>
    <p:sldId id="275" r:id="rId25"/>
    <p:sldId id="276" r:id="rId26"/>
    <p:sldId id="443" r:id="rId27"/>
    <p:sldId id="444" r:id="rId28"/>
    <p:sldId id="415" r:id="rId29"/>
    <p:sldId id="422" r:id="rId30"/>
    <p:sldId id="423" r:id="rId31"/>
    <p:sldId id="370" r:id="rId32"/>
    <p:sldId id="436" r:id="rId33"/>
    <p:sldId id="380" r:id="rId34"/>
    <p:sldId id="381" r:id="rId35"/>
    <p:sldId id="382" r:id="rId36"/>
    <p:sldId id="445" r:id="rId37"/>
    <p:sldId id="446" r:id="rId38"/>
    <p:sldId id="383" r:id="rId39"/>
    <p:sldId id="454" r:id="rId40"/>
    <p:sldId id="457" r:id="rId41"/>
    <p:sldId id="456" r:id="rId42"/>
    <p:sldId id="386" r:id="rId43"/>
    <p:sldId id="305" r:id="rId44"/>
  </p:sldIdLst>
  <p:sldSz cx="9144000" cy="6858000" type="screen4x3"/>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elfolie" id="{C589CCF2-BF6A-4A49-B314-A51373CCD1BF}">
          <p14:sldIdLst>
            <p14:sldId id="257"/>
          </p14:sldIdLst>
        </p14:section>
        <p14:section name="Inhalt" id="{AAB649FD-019A-43A9-AC00-FAB75125FE32}">
          <p14:sldIdLst>
            <p14:sldId id="364"/>
          </p14:sldIdLst>
        </p14:section>
        <p14:section name="4 Modellvalidierung" id="{AF0698A4-EE81-45F9-8F5E-FDF46A7E151F}">
          <p14:sldIdLst>
            <p14:sldId id="277"/>
            <p14:sldId id="365"/>
            <p14:sldId id="366"/>
            <p14:sldId id="367"/>
            <p14:sldId id="317"/>
            <p14:sldId id="453"/>
            <p14:sldId id="450"/>
            <p14:sldId id="451"/>
            <p14:sldId id="438"/>
            <p14:sldId id="440"/>
            <p14:sldId id="351"/>
            <p14:sldId id="441"/>
            <p14:sldId id="442"/>
            <p14:sldId id="268"/>
            <p14:sldId id="269"/>
            <p14:sldId id="270"/>
            <p14:sldId id="271"/>
            <p14:sldId id="358"/>
            <p14:sldId id="359"/>
            <p14:sldId id="360"/>
            <p14:sldId id="458"/>
            <p14:sldId id="275"/>
            <p14:sldId id="276"/>
            <p14:sldId id="443"/>
            <p14:sldId id="444"/>
            <p14:sldId id="415"/>
            <p14:sldId id="422"/>
            <p14:sldId id="423"/>
            <p14:sldId id="370"/>
            <p14:sldId id="436"/>
          </p14:sldIdLst>
        </p14:section>
        <p14:section name="5 Projektabschluss" id="{E26DADFB-DED6-4372-82F5-0FE907FCE652}">
          <p14:sldIdLst>
            <p14:sldId id="380"/>
            <p14:sldId id="381"/>
            <p14:sldId id="382"/>
            <p14:sldId id="445"/>
            <p14:sldId id="446"/>
            <p14:sldId id="383"/>
            <p14:sldId id="454"/>
            <p14:sldId id="457"/>
            <p14:sldId id="456"/>
            <p14:sldId id="386"/>
          </p14:sldIdLst>
        </p14:section>
        <p14:section name="Ende" id="{9B7695BD-45C3-4E74-B13D-D506582AFD94}">
          <p14:sldIdLst>
            <p14:sldId id="305"/>
          </p14:sldIdLst>
        </p14:section>
      </p14:sectionLst>
    </p:ext>
    <p:ext uri="{EFAFB233-063F-42B5-8137-9DF3F51BA10A}">
      <p15:sldGuideLst xmlns:p15="http://schemas.microsoft.com/office/powerpoint/2012/main">
        <p15:guide id="1" orient="horz" pos="232" userDrawn="1">
          <p15:clr>
            <a:srgbClr val="A4A3A4"/>
          </p15:clr>
        </p15:guide>
        <p15:guide id="2" pos="567" userDrawn="1">
          <p15:clr>
            <a:srgbClr val="A4A3A4"/>
          </p15:clr>
        </p15:guide>
        <p15:guide id="3" pos="5193" userDrawn="1">
          <p15:clr>
            <a:srgbClr val="A4A3A4"/>
          </p15:clr>
        </p15:guide>
        <p15:guide id="4" pos="839"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or" initials="A" lastIdx="211"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01B6E"/>
    <a:srgbClr val="D7471F"/>
    <a:srgbClr val="AA0F1F"/>
    <a:srgbClr val="9F1B7D"/>
    <a:srgbClr val="EBD0E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ittlere Formatvorlage 2 - Akz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ittlere Formatvorlage 2 - Akz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EB344D84-9AFB-497E-A393-DC336BA19D2E}" styleName="Mittlere Formatvorlage 3 - Akz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C083E6E3-FA7D-4D7B-A595-EF9225AFEA82}" styleName="Helle Formatvorlage 1 - Akz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33960" autoAdjust="0"/>
    <p:restoredTop sz="93457" autoAdjust="0"/>
  </p:normalViewPr>
  <p:slideViewPr>
    <p:cSldViewPr snapToGrid="0" showGuides="1">
      <p:cViewPr varScale="1">
        <p:scale>
          <a:sx n="63" d="100"/>
          <a:sy n="63" d="100"/>
        </p:scale>
        <p:origin x="676" y="56"/>
      </p:cViewPr>
      <p:guideLst>
        <p:guide orient="horz" pos="232"/>
        <p:guide pos="567"/>
        <p:guide pos="5193"/>
        <p:guide pos="839"/>
      </p:guideLst>
    </p:cSldViewPr>
  </p:slideViewPr>
  <p:notesTextViewPr>
    <p:cViewPr>
      <p:scale>
        <a:sx n="3" d="2"/>
        <a:sy n="3" d="2"/>
      </p:scale>
      <p:origin x="0" y="0"/>
    </p:cViewPr>
  </p:notesTextViewPr>
  <p:sorterViewPr>
    <p:cViewPr varScale="1">
      <p:scale>
        <a:sx n="1" d="1"/>
        <a:sy n="1" d="1"/>
      </p:scale>
      <p:origin x="0" y="0"/>
    </p:cViewPr>
  </p:sorterViewPr>
  <p:notesViewPr>
    <p:cSldViewPr snapToGrid="0">
      <p:cViewPr varScale="1">
        <p:scale>
          <a:sx n="48" d="100"/>
          <a:sy n="48" d="100"/>
        </p:scale>
        <p:origin x="2752" y="3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commentAuthors" Target="commentAuthors.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a:extLst>
              <a:ext uri="{FF2B5EF4-FFF2-40B4-BE49-F238E27FC236}">
                <a16:creationId xmlns:a16="http://schemas.microsoft.com/office/drawing/2014/main" id="{367FAE62-4021-4FE7-81E0-76300F17B70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a:extLst>
              <a:ext uri="{FF2B5EF4-FFF2-40B4-BE49-F238E27FC236}">
                <a16:creationId xmlns:a16="http://schemas.microsoft.com/office/drawing/2014/main" id="{E8ABD6A2-DCE2-4855-BCBB-AB00292E50C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704B0AC-F63A-4F82-9019-31EB952CB39E}" type="datetimeFigureOut">
              <a:rPr lang="de-DE" smtClean="0"/>
              <a:t>18.06.2024</a:t>
            </a:fld>
            <a:endParaRPr lang="de-DE"/>
          </a:p>
        </p:txBody>
      </p:sp>
      <p:sp>
        <p:nvSpPr>
          <p:cNvPr id="4" name="Fußzeilenplatzhalter 3">
            <a:extLst>
              <a:ext uri="{FF2B5EF4-FFF2-40B4-BE49-F238E27FC236}">
                <a16:creationId xmlns:a16="http://schemas.microsoft.com/office/drawing/2014/main" id="{FA9E1C79-0990-4813-A588-CEBD75A58A6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5" name="Foliennummernplatzhalter 4">
            <a:extLst>
              <a:ext uri="{FF2B5EF4-FFF2-40B4-BE49-F238E27FC236}">
                <a16:creationId xmlns:a16="http://schemas.microsoft.com/office/drawing/2014/main" id="{E6DD7636-5E78-4C35-8314-349FBDEAA0D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13753AB-9C1E-4352-8DF0-6BDE5EEB6555}" type="slidenum">
              <a:rPr lang="de-DE" smtClean="0"/>
              <a:t>‹Nr.›</a:t>
            </a:fld>
            <a:endParaRPr lang="de-DE"/>
          </a:p>
        </p:txBody>
      </p:sp>
    </p:spTree>
    <p:extLst>
      <p:ext uri="{BB962C8B-B14F-4D97-AF65-F5344CB8AC3E}">
        <p14:creationId xmlns:p14="http://schemas.microsoft.com/office/powerpoint/2010/main" val="270784757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8F5C8AA-D432-4205-BCBC-FEFE32FD1899}" type="datetimeFigureOut">
              <a:rPr lang="de-DE" smtClean="0"/>
              <a:t>18.06.2024</a:t>
            </a:fld>
            <a:endParaRPr lang="de-DE"/>
          </a:p>
        </p:txBody>
      </p:sp>
      <p:sp>
        <p:nvSpPr>
          <p:cNvPr id="4" name="Folienbildplatzhalt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60976D0-F119-4E23-9A1E-3AA183F46AE3}" type="slidenum">
              <a:rPr lang="de-DE" smtClean="0"/>
              <a:t>‹Nr.›</a:t>
            </a:fld>
            <a:endParaRPr lang="de-DE"/>
          </a:p>
        </p:txBody>
      </p:sp>
    </p:spTree>
    <p:extLst>
      <p:ext uri="{BB962C8B-B14F-4D97-AF65-F5344CB8AC3E}">
        <p14:creationId xmlns:p14="http://schemas.microsoft.com/office/powerpoint/2010/main" val="38592746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Folienbildplatzhalt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71" name="Notizenplatzhalt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de-DE" altLang="de-DE" dirty="0"/>
          </a:p>
        </p:txBody>
      </p:sp>
    </p:spTree>
    <p:extLst>
      <p:ext uri="{BB962C8B-B14F-4D97-AF65-F5344CB8AC3E}">
        <p14:creationId xmlns:p14="http://schemas.microsoft.com/office/powerpoint/2010/main" val="17093845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F60976D0-F119-4E23-9A1E-3AA183F46AE3}" type="slidenum">
              <a:rPr lang="de-DE" smtClean="0"/>
              <a:t>32</a:t>
            </a:fld>
            <a:endParaRPr lang="de-DE"/>
          </a:p>
        </p:txBody>
      </p:sp>
    </p:spTree>
    <p:extLst>
      <p:ext uri="{BB962C8B-B14F-4D97-AF65-F5344CB8AC3E}">
        <p14:creationId xmlns:p14="http://schemas.microsoft.com/office/powerpoint/2010/main" val="2233123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F60976D0-F119-4E23-9A1E-3AA183F46AE3}" type="slidenum">
              <a:rPr lang="de-DE" smtClean="0"/>
              <a:t>38</a:t>
            </a:fld>
            <a:endParaRPr lang="de-DE"/>
          </a:p>
        </p:txBody>
      </p:sp>
    </p:spTree>
    <p:extLst>
      <p:ext uri="{BB962C8B-B14F-4D97-AF65-F5344CB8AC3E}">
        <p14:creationId xmlns:p14="http://schemas.microsoft.com/office/powerpoint/2010/main" val="4887303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a:buFontTx/>
              <a:buNone/>
            </a:pPr>
            <a:endParaRPr lang="de-DE" dirty="0"/>
          </a:p>
        </p:txBody>
      </p:sp>
      <p:sp>
        <p:nvSpPr>
          <p:cNvPr id="4" name="Foliennummernplatzhalter 3"/>
          <p:cNvSpPr>
            <a:spLocks noGrp="1"/>
          </p:cNvSpPr>
          <p:nvPr>
            <p:ph type="sldNum" sz="quarter" idx="5"/>
          </p:nvPr>
        </p:nvSpPr>
        <p:spPr/>
        <p:txBody>
          <a:bodyPr/>
          <a:lstStyle/>
          <a:p>
            <a:fld id="{F60976D0-F119-4E23-9A1E-3AA183F46AE3}" type="slidenum">
              <a:rPr lang="de-DE" smtClean="0"/>
              <a:t>39</a:t>
            </a:fld>
            <a:endParaRPr lang="de-DE"/>
          </a:p>
        </p:txBody>
      </p:sp>
    </p:spTree>
    <p:extLst>
      <p:ext uri="{BB962C8B-B14F-4D97-AF65-F5344CB8AC3E}">
        <p14:creationId xmlns:p14="http://schemas.microsoft.com/office/powerpoint/2010/main" val="12204914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a:buFontTx/>
              <a:buNone/>
            </a:pPr>
            <a:endParaRPr lang="de-DE" dirty="0"/>
          </a:p>
        </p:txBody>
      </p:sp>
      <p:sp>
        <p:nvSpPr>
          <p:cNvPr id="4" name="Foliennummernplatzhalter 3"/>
          <p:cNvSpPr>
            <a:spLocks noGrp="1"/>
          </p:cNvSpPr>
          <p:nvPr>
            <p:ph type="sldNum" sz="quarter" idx="5"/>
          </p:nvPr>
        </p:nvSpPr>
        <p:spPr/>
        <p:txBody>
          <a:bodyPr/>
          <a:lstStyle/>
          <a:p>
            <a:fld id="{F60976D0-F119-4E23-9A1E-3AA183F46AE3}" type="slidenum">
              <a:rPr lang="de-DE" smtClean="0"/>
              <a:t>40</a:t>
            </a:fld>
            <a:endParaRPr lang="de-DE"/>
          </a:p>
        </p:txBody>
      </p:sp>
    </p:spTree>
    <p:extLst>
      <p:ext uri="{BB962C8B-B14F-4D97-AF65-F5344CB8AC3E}">
        <p14:creationId xmlns:p14="http://schemas.microsoft.com/office/powerpoint/2010/main" val="15135242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F60976D0-F119-4E23-9A1E-3AA183F46AE3}" type="slidenum">
              <a:rPr lang="de-DE" smtClean="0"/>
              <a:t>7</a:t>
            </a:fld>
            <a:endParaRPr lang="de-DE"/>
          </a:p>
        </p:txBody>
      </p:sp>
    </p:spTree>
    <p:extLst>
      <p:ext uri="{BB962C8B-B14F-4D97-AF65-F5344CB8AC3E}">
        <p14:creationId xmlns:p14="http://schemas.microsoft.com/office/powerpoint/2010/main" val="7001176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a:buFontTx/>
              <a:buNone/>
            </a:pPr>
            <a:endParaRPr lang="de-DE" dirty="0"/>
          </a:p>
        </p:txBody>
      </p:sp>
      <p:sp>
        <p:nvSpPr>
          <p:cNvPr id="4" name="Foliennummernplatzhalter 3"/>
          <p:cNvSpPr>
            <a:spLocks noGrp="1"/>
          </p:cNvSpPr>
          <p:nvPr>
            <p:ph type="sldNum" sz="quarter" idx="5"/>
          </p:nvPr>
        </p:nvSpPr>
        <p:spPr/>
        <p:txBody>
          <a:bodyPr/>
          <a:lstStyle/>
          <a:p>
            <a:fld id="{F60976D0-F119-4E23-9A1E-3AA183F46AE3}" type="slidenum">
              <a:rPr lang="de-DE" smtClean="0"/>
              <a:t>8</a:t>
            </a:fld>
            <a:endParaRPr lang="de-DE"/>
          </a:p>
        </p:txBody>
      </p:sp>
    </p:spTree>
    <p:extLst>
      <p:ext uri="{BB962C8B-B14F-4D97-AF65-F5344CB8AC3E}">
        <p14:creationId xmlns:p14="http://schemas.microsoft.com/office/powerpoint/2010/main" val="1069020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a:buFontTx/>
              <a:buNone/>
            </a:pPr>
            <a:endParaRPr lang="de-DE" dirty="0"/>
          </a:p>
        </p:txBody>
      </p:sp>
      <p:sp>
        <p:nvSpPr>
          <p:cNvPr id="4" name="Foliennummernplatzhalter 3"/>
          <p:cNvSpPr>
            <a:spLocks noGrp="1"/>
          </p:cNvSpPr>
          <p:nvPr>
            <p:ph type="sldNum" sz="quarter" idx="5"/>
          </p:nvPr>
        </p:nvSpPr>
        <p:spPr/>
        <p:txBody>
          <a:bodyPr/>
          <a:lstStyle/>
          <a:p>
            <a:fld id="{F60976D0-F119-4E23-9A1E-3AA183F46AE3}" type="slidenum">
              <a:rPr lang="de-DE" smtClean="0"/>
              <a:t>10</a:t>
            </a:fld>
            <a:endParaRPr lang="de-DE"/>
          </a:p>
        </p:txBody>
      </p:sp>
    </p:spTree>
    <p:extLst>
      <p:ext uri="{BB962C8B-B14F-4D97-AF65-F5344CB8AC3E}">
        <p14:creationId xmlns:p14="http://schemas.microsoft.com/office/powerpoint/2010/main" val="22199470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a:buFontTx/>
              <a:buNone/>
            </a:pPr>
            <a:endParaRPr lang="de-DE" dirty="0"/>
          </a:p>
        </p:txBody>
      </p:sp>
      <p:sp>
        <p:nvSpPr>
          <p:cNvPr id="4" name="Foliennummernplatzhalter 3"/>
          <p:cNvSpPr>
            <a:spLocks noGrp="1"/>
          </p:cNvSpPr>
          <p:nvPr>
            <p:ph type="sldNum" sz="quarter" idx="5"/>
          </p:nvPr>
        </p:nvSpPr>
        <p:spPr/>
        <p:txBody>
          <a:bodyPr/>
          <a:lstStyle/>
          <a:p>
            <a:fld id="{F60976D0-F119-4E23-9A1E-3AA183F46AE3}" type="slidenum">
              <a:rPr lang="de-DE" smtClean="0"/>
              <a:t>11</a:t>
            </a:fld>
            <a:endParaRPr lang="de-DE"/>
          </a:p>
        </p:txBody>
      </p:sp>
    </p:spTree>
    <p:extLst>
      <p:ext uri="{BB962C8B-B14F-4D97-AF65-F5344CB8AC3E}">
        <p14:creationId xmlns:p14="http://schemas.microsoft.com/office/powerpoint/2010/main" val="24496593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F60976D0-F119-4E23-9A1E-3AA183F46AE3}" type="slidenum">
              <a:rPr lang="de-DE" smtClean="0"/>
              <a:t>12</a:t>
            </a:fld>
            <a:endParaRPr lang="de-DE"/>
          </a:p>
        </p:txBody>
      </p:sp>
    </p:spTree>
    <p:extLst>
      <p:ext uri="{BB962C8B-B14F-4D97-AF65-F5344CB8AC3E}">
        <p14:creationId xmlns:p14="http://schemas.microsoft.com/office/powerpoint/2010/main" val="42746443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F60976D0-F119-4E23-9A1E-3AA183F46AE3}" type="slidenum">
              <a:rPr lang="de-DE" smtClean="0"/>
              <a:t>14</a:t>
            </a:fld>
            <a:endParaRPr lang="de-DE"/>
          </a:p>
        </p:txBody>
      </p:sp>
    </p:spTree>
    <p:extLst>
      <p:ext uri="{BB962C8B-B14F-4D97-AF65-F5344CB8AC3E}">
        <p14:creationId xmlns:p14="http://schemas.microsoft.com/office/powerpoint/2010/main" val="23372383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F60976D0-F119-4E23-9A1E-3AA183F46AE3}" type="slidenum">
              <a:rPr lang="de-DE" smtClean="0"/>
              <a:t>20</a:t>
            </a:fld>
            <a:endParaRPr lang="de-DE"/>
          </a:p>
        </p:txBody>
      </p:sp>
    </p:spTree>
    <p:extLst>
      <p:ext uri="{BB962C8B-B14F-4D97-AF65-F5344CB8AC3E}">
        <p14:creationId xmlns:p14="http://schemas.microsoft.com/office/powerpoint/2010/main" val="23653810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F60976D0-F119-4E23-9A1E-3AA183F46AE3}" type="slidenum">
              <a:rPr lang="de-DE" smtClean="0"/>
              <a:t>31</a:t>
            </a:fld>
            <a:endParaRPr lang="de-DE"/>
          </a:p>
        </p:txBody>
      </p:sp>
    </p:spTree>
    <p:extLst>
      <p:ext uri="{BB962C8B-B14F-4D97-AF65-F5344CB8AC3E}">
        <p14:creationId xmlns:p14="http://schemas.microsoft.com/office/powerpoint/2010/main" val="37123685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 Titelseite mit großem Bild">
    <p:spTree>
      <p:nvGrpSpPr>
        <p:cNvPr id="1" name=""/>
        <p:cNvGrpSpPr/>
        <p:nvPr/>
      </p:nvGrpSpPr>
      <p:grpSpPr>
        <a:xfrm>
          <a:off x="0" y="0"/>
          <a:ext cx="0" cy="0"/>
          <a:chOff x="0" y="0"/>
          <a:chExt cx="0" cy="0"/>
        </a:xfrm>
      </p:grpSpPr>
      <p:sp>
        <p:nvSpPr>
          <p:cNvPr id="3" name="Bildplatzhalter 2"/>
          <p:cNvSpPr>
            <a:spLocks noGrp="1"/>
          </p:cNvSpPr>
          <p:nvPr>
            <p:ph type="pic" idx="1"/>
          </p:nvPr>
        </p:nvSpPr>
        <p:spPr>
          <a:xfrm>
            <a:off x="904502" y="72001"/>
            <a:ext cx="8239500" cy="4493156"/>
          </a:xfrm>
          <a:solidFill>
            <a:schemeClr val="bg1">
              <a:lumMod val="95000"/>
            </a:schemeClr>
          </a:solidFill>
          <a:ln>
            <a:noFill/>
          </a:ln>
          <a:effectLst/>
        </p:spPr>
        <p:txBody>
          <a:bodyPr rtlCol="0">
            <a:normAutofit/>
          </a:bodyPr>
          <a:lstStyle>
            <a:lvl1pPr marL="0" indent="0">
              <a:lnSpc>
                <a:spcPts val="2200"/>
              </a:lnSpc>
              <a:buNone/>
              <a:defRPr sz="2000">
                <a:solidFill>
                  <a:schemeClr val="bg1">
                    <a:lumMod val="50000"/>
                  </a:schemeClr>
                </a:solidFill>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pPr lvl="0"/>
            <a:r>
              <a:rPr lang="de-DE" noProof="0" dirty="0"/>
              <a:t>Bild durch Klicken auf Symbol hinzufügen</a:t>
            </a:r>
          </a:p>
        </p:txBody>
      </p:sp>
      <p:sp>
        <p:nvSpPr>
          <p:cNvPr id="7" name="Textplatzhalter 3"/>
          <p:cNvSpPr>
            <a:spLocks noGrp="1"/>
          </p:cNvSpPr>
          <p:nvPr>
            <p:ph type="body" sz="quarter" idx="15"/>
          </p:nvPr>
        </p:nvSpPr>
        <p:spPr>
          <a:xfrm>
            <a:off x="904875" y="5366723"/>
            <a:ext cx="8100000" cy="468000"/>
          </a:xfrm>
        </p:spPr>
        <p:txBody>
          <a:bodyPr/>
          <a:lstStyle>
            <a:lvl1pPr>
              <a:lnSpc>
                <a:spcPts val="2200"/>
              </a:lnSpc>
              <a:spcAft>
                <a:spcPts val="0"/>
              </a:spcAft>
              <a:defRPr sz="2000"/>
            </a:lvl1pPr>
          </a:lstStyle>
          <a:p>
            <a:pPr lvl="0"/>
            <a:r>
              <a:rPr lang="de-DE" noProof="0" dirty="0"/>
              <a:t>Textmasterformat bearbeiten</a:t>
            </a:r>
          </a:p>
        </p:txBody>
      </p:sp>
      <p:sp>
        <p:nvSpPr>
          <p:cNvPr id="2" name="Foliennummernplatzhalter 1"/>
          <p:cNvSpPr>
            <a:spLocks noGrp="1"/>
          </p:cNvSpPr>
          <p:nvPr>
            <p:ph type="sldNum" sz="quarter" idx="19"/>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de-DE"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Folie </a:t>
            </a:r>
            <a:fld id="{E4EB8E2C-207A-45C7-BBA3-F643BCD28F48}" type="slidenum">
              <a:rPr kumimoji="0" lang="de-DE" sz="9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rPr>
              <a:pPr marL="0" marR="0" lvl="0" indent="0" algn="l" defTabSz="457200" rtl="0" eaLnBrk="1" fontAlgn="auto" latinLnBrk="0" hangingPunct="1">
                <a:lnSpc>
                  <a:spcPct val="100000"/>
                </a:lnSpc>
                <a:spcBef>
                  <a:spcPts val="0"/>
                </a:spcBef>
                <a:spcAft>
                  <a:spcPts val="0"/>
                </a:spcAft>
                <a:buClrTx/>
                <a:buSzTx/>
                <a:buFontTx/>
                <a:buNone/>
                <a:tabLst/>
                <a:defRPr/>
              </a:pPr>
              <a:t>‹Nr.›</a:t>
            </a:fld>
            <a:endParaRPr kumimoji="0" lang="de-DE"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23268115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 Inhalt">
    <p:spTree>
      <p:nvGrpSpPr>
        <p:cNvPr id="1" name=""/>
        <p:cNvGrpSpPr/>
        <p:nvPr/>
      </p:nvGrpSpPr>
      <p:grpSpPr>
        <a:xfrm>
          <a:off x="0" y="0"/>
          <a:ext cx="0" cy="0"/>
          <a:chOff x="0" y="0"/>
          <a:chExt cx="0" cy="0"/>
        </a:xfrm>
      </p:grpSpPr>
      <p:sp>
        <p:nvSpPr>
          <p:cNvPr id="7" name="Inhaltsplatzhalter 6"/>
          <p:cNvSpPr>
            <a:spLocks noGrp="1"/>
          </p:cNvSpPr>
          <p:nvPr>
            <p:ph sz="quarter" idx="12"/>
          </p:nvPr>
        </p:nvSpPr>
        <p:spPr>
          <a:xfrm>
            <a:off x="904878" y="1357313"/>
            <a:ext cx="8099823" cy="4320000"/>
          </a:xfrm>
        </p:spPr>
        <p:txBody>
          <a:bodyPr/>
          <a:lstStyle>
            <a:lvl1pPr>
              <a:lnSpc>
                <a:spcPts val="2200"/>
              </a:lnSpc>
              <a:spcAft>
                <a:spcPts val="0"/>
              </a:spcAft>
              <a:defRPr/>
            </a:lvl1pPr>
            <a:lvl2pPr>
              <a:lnSpc>
                <a:spcPts val="2200"/>
              </a:lnSpc>
              <a:spcBef>
                <a:spcPts val="0"/>
              </a:spcBef>
              <a:defRPr/>
            </a:lvl2pPr>
            <a:lvl3pPr>
              <a:spcBef>
                <a:spcPts val="0"/>
              </a:spcBef>
              <a:defRPr/>
            </a:lvl3pPr>
            <a:lvl4pPr>
              <a:lnSpc>
                <a:spcPts val="2200"/>
              </a:lnSpc>
              <a:spcBef>
                <a:spcPts val="0"/>
              </a:spcBef>
              <a:defRPr/>
            </a:lvl4pPr>
          </a:lstStyle>
          <a:p>
            <a:pPr lvl="0"/>
            <a:r>
              <a:rPr lang="de-DE" noProof="0" dirty="0"/>
              <a:t>Textmasterformat bearbeiten</a:t>
            </a:r>
          </a:p>
          <a:p>
            <a:pPr lvl="1"/>
            <a:r>
              <a:rPr lang="de-DE" noProof="0" dirty="0"/>
              <a:t>Zweite Ebene</a:t>
            </a:r>
          </a:p>
          <a:p>
            <a:pPr lvl="2"/>
            <a:r>
              <a:rPr lang="de-DE" noProof="0" dirty="0"/>
              <a:t>Dritte Ebene</a:t>
            </a:r>
          </a:p>
          <a:p>
            <a:pPr lvl="3"/>
            <a:r>
              <a:rPr lang="de-DE" noProof="0" dirty="0"/>
              <a:t>Vierte Ebene</a:t>
            </a:r>
          </a:p>
        </p:txBody>
      </p:sp>
      <p:sp>
        <p:nvSpPr>
          <p:cNvPr id="9" name="Textplatzhalter 2"/>
          <p:cNvSpPr>
            <a:spLocks noGrp="1"/>
          </p:cNvSpPr>
          <p:nvPr>
            <p:ph type="body" idx="13"/>
          </p:nvPr>
        </p:nvSpPr>
        <p:spPr>
          <a:xfrm>
            <a:off x="914401" y="150130"/>
            <a:ext cx="8089107" cy="215165"/>
          </a:xfrm>
        </p:spPr>
        <p:txBody>
          <a:bodyPr>
            <a:noAutofit/>
          </a:bodyPr>
          <a:lstStyle>
            <a:lvl1pPr marL="0" indent="0">
              <a:lnSpc>
                <a:spcPct val="100000"/>
              </a:lnSpc>
              <a:buNone/>
              <a:defRPr sz="900" b="0">
                <a:solidFill>
                  <a:schemeClr val="bg1">
                    <a:lumMod val="50000"/>
                  </a:schemeClr>
                </a:solidFill>
              </a:defRPr>
            </a:lvl1pPr>
            <a:lvl2pPr marL="457189" indent="0">
              <a:buNone/>
              <a:defRPr sz="1800">
                <a:solidFill>
                  <a:schemeClr val="tx1">
                    <a:tint val="75000"/>
                  </a:schemeClr>
                </a:solidFill>
              </a:defRPr>
            </a:lvl2pPr>
            <a:lvl3pPr marL="914377" indent="0">
              <a:buNone/>
              <a:defRPr sz="1600">
                <a:solidFill>
                  <a:schemeClr val="tx1">
                    <a:tint val="75000"/>
                  </a:schemeClr>
                </a:solidFill>
              </a:defRPr>
            </a:lvl3pPr>
            <a:lvl4pPr marL="1371566" indent="0">
              <a:buNone/>
              <a:defRPr sz="1400">
                <a:solidFill>
                  <a:schemeClr val="tx1">
                    <a:tint val="75000"/>
                  </a:schemeClr>
                </a:solidFill>
              </a:defRPr>
            </a:lvl4pPr>
            <a:lvl5pPr marL="1828754" indent="0">
              <a:buNone/>
              <a:defRPr sz="1400">
                <a:solidFill>
                  <a:schemeClr val="tx1">
                    <a:tint val="75000"/>
                  </a:schemeClr>
                </a:solidFill>
              </a:defRPr>
            </a:lvl5pPr>
            <a:lvl6pPr marL="2285943" indent="0">
              <a:buNone/>
              <a:defRPr sz="1400">
                <a:solidFill>
                  <a:schemeClr val="tx1">
                    <a:tint val="75000"/>
                  </a:schemeClr>
                </a:solidFill>
              </a:defRPr>
            </a:lvl6pPr>
            <a:lvl7pPr marL="2743131" indent="0">
              <a:buNone/>
              <a:defRPr sz="1400">
                <a:solidFill>
                  <a:schemeClr val="tx1">
                    <a:tint val="75000"/>
                  </a:schemeClr>
                </a:solidFill>
              </a:defRPr>
            </a:lvl7pPr>
            <a:lvl8pPr marL="3200320" indent="0">
              <a:buNone/>
              <a:defRPr sz="1400">
                <a:solidFill>
                  <a:schemeClr val="tx1">
                    <a:tint val="75000"/>
                  </a:schemeClr>
                </a:solidFill>
              </a:defRPr>
            </a:lvl8pPr>
            <a:lvl9pPr marL="3657509" indent="0">
              <a:buNone/>
              <a:defRPr sz="1400">
                <a:solidFill>
                  <a:schemeClr val="tx1">
                    <a:tint val="75000"/>
                  </a:schemeClr>
                </a:solidFill>
              </a:defRPr>
            </a:lvl9pPr>
          </a:lstStyle>
          <a:p>
            <a:pPr lvl="0"/>
            <a:r>
              <a:rPr lang="de-DE" noProof="0" dirty="0"/>
              <a:t>Textmasterformat bearbeiten</a:t>
            </a:r>
          </a:p>
        </p:txBody>
      </p:sp>
      <p:sp>
        <p:nvSpPr>
          <p:cNvPr id="4" name="Foliennummernplatzhalter 3"/>
          <p:cNvSpPr>
            <a:spLocks noGrp="1"/>
          </p:cNvSpPr>
          <p:nvPr>
            <p:ph type="sldNum" sz="quarter" idx="17"/>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de-DE"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Folie </a:t>
            </a:r>
            <a:fld id="{E4EB8E2C-207A-45C7-BBA3-F643BCD28F48}" type="slidenum">
              <a:rPr kumimoji="0" lang="de-DE" sz="9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rPr>
              <a:pPr marL="0" marR="0" lvl="0" indent="0" algn="l" defTabSz="457200" rtl="0" eaLnBrk="1" fontAlgn="auto" latinLnBrk="0" hangingPunct="1">
                <a:lnSpc>
                  <a:spcPct val="100000"/>
                </a:lnSpc>
                <a:spcBef>
                  <a:spcPts val="0"/>
                </a:spcBef>
                <a:spcAft>
                  <a:spcPts val="0"/>
                </a:spcAft>
                <a:buClrTx/>
                <a:buSzTx/>
                <a:buFontTx/>
                <a:buNone/>
                <a:tabLst/>
                <a:defRPr/>
              </a:pPr>
              <a:t>‹Nr.›</a:t>
            </a:fld>
            <a:endParaRPr kumimoji="0" lang="de-DE"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20274059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 OE Inhalt">
    <p:spTree>
      <p:nvGrpSpPr>
        <p:cNvPr id="1" name=""/>
        <p:cNvGrpSpPr/>
        <p:nvPr/>
      </p:nvGrpSpPr>
      <p:grpSpPr>
        <a:xfrm>
          <a:off x="0" y="0"/>
          <a:ext cx="0" cy="0"/>
          <a:chOff x="0" y="0"/>
          <a:chExt cx="0" cy="0"/>
        </a:xfrm>
      </p:grpSpPr>
      <p:sp>
        <p:nvSpPr>
          <p:cNvPr id="2" name="Titel 1"/>
          <p:cNvSpPr>
            <a:spLocks noGrp="1"/>
          </p:cNvSpPr>
          <p:nvPr>
            <p:ph type="title"/>
          </p:nvPr>
        </p:nvSpPr>
        <p:spPr>
          <a:xfrm>
            <a:off x="903291" y="520701"/>
            <a:ext cx="8101012" cy="712482"/>
          </a:xfrm>
        </p:spPr>
        <p:txBody>
          <a:bodyPr/>
          <a:lstStyle>
            <a:lvl1pPr>
              <a:lnSpc>
                <a:spcPts val="3000"/>
              </a:lnSpc>
              <a:defRPr baseline="0"/>
            </a:lvl1pPr>
          </a:lstStyle>
          <a:p>
            <a:r>
              <a:rPr lang="de-DE" noProof="0" dirty="0"/>
              <a:t>Titelmasterformat durch Klicken bearbeiten</a:t>
            </a:r>
          </a:p>
        </p:txBody>
      </p:sp>
      <p:sp>
        <p:nvSpPr>
          <p:cNvPr id="7" name="Inhaltsplatzhalter 6"/>
          <p:cNvSpPr>
            <a:spLocks noGrp="1"/>
          </p:cNvSpPr>
          <p:nvPr>
            <p:ph sz="quarter" idx="12"/>
          </p:nvPr>
        </p:nvSpPr>
        <p:spPr>
          <a:xfrm>
            <a:off x="904878" y="1357313"/>
            <a:ext cx="8099823" cy="4320000"/>
          </a:xfrm>
        </p:spPr>
        <p:txBody>
          <a:bodyPr/>
          <a:lstStyle>
            <a:lvl1pPr marL="0" indent="0">
              <a:lnSpc>
                <a:spcPts val="2200"/>
              </a:lnSpc>
              <a:spcAft>
                <a:spcPts val="0"/>
              </a:spcAft>
              <a:defRPr/>
            </a:lvl1pPr>
            <a:lvl2pPr marL="185737" indent="0">
              <a:lnSpc>
                <a:spcPts val="2200"/>
              </a:lnSpc>
              <a:spcBef>
                <a:spcPts val="0"/>
              </a:spcBef>
              <a:buNone/>
              <a:defRPr/>
            </a:lvl2pPr>
            <a:lvl3pPr marL="355600" indent="0">
              <a:spcBef>
                <a:spcPts val="0"/>
              </a:spcBef>
              <a:buNone/>
              <a:defRPr/>
            </a:lvl3pPr>
            <a:lvl4pPr marL="542925" indent="0">
              <a:lnSpc>
                <a:spcPts val="2200"/>
              </a:lnSpc>
              <a:spcBef>
                <a:spcPts val="0"/>
              </a:spcBef>
              <a:buNone/>
              <a:defRPr/>
            </a:lvl4pPr>
          </a:lstStyle>
          <a:p>
            <a:pPr lvl="0"/>
            <a:r>
              <a:rPr lang="de-DE" noProof="0" dirty="0"/>
              <a:t>Textmasterformat bearbeiten</a:t>
            </a:r>
          </a:p>
          <a:p>
            <a:pPr lvl="1"/>
            <a:r>
              <a:rPr lang="de-DE" noProof="0" dirty="0"/>
              <a:t>Zweite Ebene</a:t>
            </a:r>
          </a:p>
          <a:p>
            <a:pPr lvl="2"/>
            <a:r>
              <a:rPr lang="de-DE" noProof="0" dirty="0"/>
              <a:t>Dritte Ebene</a:t>
            </a:r>
          </a:p>
          <a:p>
            <a:pPr lvl="3"/>
            <a:r>
              <a:rPr lang="de-DE" noProof="0" dirty="0"/>
              <a:t>Vierte Ebene</a:t>
            </a:r>
          </a:p>
        </p:txBody>
      </p:sp>
      <p:sp>
        <p:nvSpPr>
          <p:cNvPr id="9" name="Textplatzhalter 2"/>
          <p:cNvSpPr>
            <a:spLocks noGrp="1"/>
          </p:cNvSpPr>
          <p:nvPr>
            <p:ph type="body" idx="13"/>
          </p:nvPr>
        </p:nvSpPr>
        <p:spPr>
          <a:xfrm>
            <a:off x="914401" y="150130"/>
            <a:ext cx="8089107" cy="215165"/>
          </a:xfrm>
        </p:spPr>
        <p:txBody>
          <a:bodyPr>
            <a:noAutofit/>
          </a:bodyPr>
          <a:lstStyle>
            <a:lvl1pPr marL="0" indent="0">
              <a:lnSpc>
                <a:spcPct val="100000"/>
              </a:lnSpc>
              <a:buNone/>
              <a:defRPr sz="900" b="0">
                <a:solidFill>
                  <a:schemeClr val="bg1">
                    <a:lumMod val="50000"/>
                  </a:schemeClr>
                </a:solidFill>
              </a:defRPr>
            </a:lvl1pPr>
            <a:lvl2pPr marL="457189" indent="0">
              <a:buNone/>
              <a:defRPr sz="1800">
                <a:solidFill>
                  <a:schemeClr val="tx1">
                    <a:tint val="75000"/>
                  </a:schemeClr>
                </a:solidFill>
              </a:defRPr>
            </a:lvl2pPr>
            <a:lvl3pPr marL="914377" indent="0">
              <a:buNone/>
              <a:defRPr sz="1600">
                <a:solidFill>
                  <a:schemeClr val="tx1">
                    <a:tint val="75000"/>
                  </a:schemeClr>
                </a:solidFill>
              </a:defRPr>
            </a:lvl3pPr>
            <a:lvl4pPr marL="1371566" indent="0">
              <a:buNone/>
              <a:defRPr sz="1400">
                <a:solidFill>
                  <a:schemeClr val="tx1">
                    <a:tint val="75000"/>
                  </a:schemeClr>
                </a:solidFill>
              </a:defRPr>
            </a:lvl4pPr>
            <a:lvl5pPr marL="1828754" indent="0">
              <a:buNone/>
              <a:defRPr sz="1400">
                <a:solidFill>
                  <a:schemeClr val="tx1">
                    <a:tint val="75000"/>
                  </a:schemeClr>
                </a:solidFill>
              </a:defRPr>
            </a:lvl5pPr>
            <a:lvl6pPr marL="2285943" indent="0">
              <a:buNone/>
              <a:defRPr sz="1400">
                <a:solidFill>
                  <a:schemeClr val="tx1">
                    <a:tint val="75000"/>
                  </a:schemeClr>
                </a:solidFill>
              </a:defRPr>
            </a:lvl6pPr>
            <a:lvl7pPr marL="2743131" indent="0">
              <a:buNone/>
              <a:defRPr sz="1400">
                <a:solidFill>
                  <a:schemeClr val="tx1">
                    <a:tint val="75000"/>
                  </a:schemeClr>
                </a:solidFill>
              </a:defRPr>
            </a:lvl7pPr>
            <a:lvl8pPr marL="3200320" indent="0">
              <a:buNone/>
              <a:defRPr sz="1400">
                <a:solidFill>
                  <a:schemeClr val="tx1">
                    <a:tint val="75000"/>
                  </a:schemeClr>
                </a:solidFill>
              </a:defRPr>
            </a:lvl8pPr>
            <a:lvl9pPr marL="3657509" indent="0">
              <a:buNone/>
              <a:defRPr sz="1400">
                <a:solidFill>
                  <a:schemeClr val="tx1">
                    <a:tint val="75000"/>
                  </a:schemeClr>
                </a:solidFill>
              </a:defRPr>
            </a:lvl9pPr>
          </a:lstStyle>
          <a:p>
            <a:pPr lvl="0"/>
            <a:r>
              <a:rPr lang="de-DE" noProof="0" dirty="0"/>
              <a:t>Textmasterformat bearbeiten</a:t>
            </a:r>
          </a:p>
        </p:txBody>
      </p:sp>
      <p:sp>
        <p:nvSpPr>
          <p:cNvPr id="4" name="Foliennummernplatzhalter 3"/>
          <p:cNvSpPr>
            <a:spLocks noGrp="1"/>
          </p:cNvSpPr>
          <p:nvPr>
            <p:ph type="sldNum" sz="quarter" idx="17"/>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de-DE"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Folie </a:t>
            </a:r>
            <a:fld id="{E4EB8E2C-207A-45C7-BBA3-F643BCD28F48}" type="slidenum">
              <a:rPr kumimoji="0" lang="de-DE" sz="9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rPr>
              <a:pPr marL="0" marR="0" lvl="0" indent="0" algn="l" defTabSz="457200" rtl="0" eaLnBrk="1" fontAlgn="auto" latinLnBrk="0" hangingPunct="1">
                <a:lnSpc>
                  <a:spcPct val="100000"/>
                </a:lnSpc>
                <a:spcBef>
                  <a:spcPts val="0"/>
                </a:spcBef>
                <a:spcAft>
                  <a:spcPts val="0"/>
                </a:spcAft>
                <a:buClrTx/>
                <a:buSzTx/>
                <a:buFontTx/>
                <a:buNone/>
                <a:tabLst/>
                <a:defRPr/>
              </a:pPr>
              <a:t>‹Nr.›</a:t>
            </a:fld>
            <a:endParaRPr kumimoji="0" lang="de-DE"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229524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 OE Zwei Inhalte">
    <p:spTree>
      <p:nvGrpSpPr>
        <p:cNvPr id="1" name=""/>
        <p:cNvGrpSpPr/>
        <p:nvPr/>
      </p:nvGrpSpPr>
      <p:grpSpPr>
        <a:xfrm>
          <a:off x="0" y="0"/>
          <a:ext cx="0" cy="0"/>
          <a:chOff x="0" y="0"/>
          <a:chExt cx="0" cy="0"/>
        </a:xfrm>
      </p:grpSpPr>
      <p:sp>
        <p:nvSpPr>
          <p:cNvPr id="2" name="Titel 1"/>
          <p:cNvSpPr>
            <a:spLocks noGrp="1"/>
          </p:cNvSpPr>
          <p:nvPr>
            <p:ph type="title"/>
          </p:nvPr>
        </p:nvSpPr>
        <p:spPr>
          <a:xfrm>
            <a:off x="903291" y="520701"/>
            <a:ext cx="8101012" cy="720871"/>
          </a:xfrm>
        </p:spPr>
        <p:txBody>
          <a:bodyPr/>
          <a:lstStyle>
            <a:lvl1pPr>
              <a:lnSpc>
                <a:spcPts val="3000"/>
              </a:lnSpc>
              <a:defRPr/>
            </a:lvl1pPr>
          </a:lstStyle>
          <a:p>
            <a:r>
              <a:rPr lang="de-DE" noProof="0" dirty="0"/>
              <a:t>Titelmasterformat durch Klicken bearbeiten</a:t>
            </a:r>
          </a:p>
        </p:txBody>
      </p:sp>
      <p:sp>
        <p:nvSpPr>
          <p:cNvPr id="6" name="Inhaltsplatzhalter 5"/>
          <p:cNvSpPr>
            <a:spLocks noGrp="1"/>
          </p:cNvSpPr>
          <p:nvPr>
            <p:ph sz="quarter" idx="12"/>
          </p:nvPr>
        </p:nvSpPr>
        <p:spPr>
          <a:xfrm>
            <a:off x="904875" y="1357314"/>
            <a:ext cx="3915000" cy="4356100"/>
          </a:xfrm>
        </p:spPr>
        <p:txBody>
          <a:bodyPr/>
          <a:lstStyle>
            <a:lvl1pPr marL="0" indent="0">
              <a:lnSpc>
                <a:spcPts val="2200"/>
              </a:lnSpc>
              <a:spcAft>
                <a:spcPts val="0"/>
              </a:spcAft>
              <a:defRPr sz="2000">
                <a:latin typeface="+mj-lt"/>
              </a:defRPr>
            </a:lvl1pPr>
            <a:lvl2pPr marL="185737" indent="0">
              <a:lnSpc>
                <a:spcPts val="2200"/>
              </a:lnSpc>
              <a:spcBef>
                <a:spcPts val="0"/>
              </a:spcBef>
              <a:buNone/>
              <a:defRPr sz="2000">
                <a:latin typeface="+mj-lt"/>
              </a:defRPr>
            </a:lvl2pPr>
            <a:lvl3pPr marL="355600" indent="0">
              <a:spcBef>
                <a:spcPts val="0"/>
              </a:spcBef>
              <a:buNone/>
              <a:defRPr sz="2000">
                <a:latin typeface="+mj-lt"/>
              </a:defRPr>
            </a:lvl3pPr>
          </a:lstStyle>
          <a:p>
            <a:pPr lvl="0"/>
            <a:r>
              <a:rPr lang="de-DE" noProof="0" dirty="0"/>
              <a:t>Textmasterformat bearbeiten</a:t>
            </a:r>
          </a:p>
          <a:p>
            <a:pPr lvl="1"/>
            <a:r>
              <a:rPr lang="de-DE" noProof="0" dirty="0"/>
              <a:t>Zweite Ebene</a:t>
            </a:r>
          </a:p>
          <a:p>
            <a:pPr lvl="2"/>
            <a:r>
              <a:rPr lang="de-DE" noProof="0" dirty="0"/>
              <a:t>Dritte Ebene</a:t>
            </a:r>
          </a:p>
        </p:txBody>
      </p:sp>
      <p:sp>
        <p:nvSpPr>
          <p:cNvPr id="7" name="Inhaltsplatzhalter 5"/>
          <p:cNvSpPr>
            <a:spLocks noGrp="1"/>
          </p:cNvSpPr>
          <p:nvPr>
            <p:ph sz="quarter" idx="13"/>
          </p:nvPr>
        </p:nvSpPr>
        <p:spPr>
          <a:xfrm>
            <a:off x="5112321" y="1361436"/>
            <a:ext cx="3891499" cy="4356100"/>
          </a:xfrm>
        </p:spPr>
        <p:txBody>
          <a:bodyPr/>
          <a:lstStyle>
            <a:lvl1pPr marL="0" indent="0">
              <a:lnSpc>
                <a:spcPts val="2200"/>
              </a:lnSpc>
              <a:spcAft>
                <a:spcPts val="0"/>
              </a:spcAft>
              <a:defRPr sz="2000">
                <a:latin typeface="+mj-lt"/>
              </a:defRPr>
            </a:lvl1pPr>
            <a:lvl2pPr marL="185737" indent="0">
              <a:lnSpc>
                <a:spcPts val="2200"/>
              </a:lnSpc>
              <a:spcBef>
                <a:spcPts val="0"/>
              </a:spcBef>
              <a:buNone/>
              <a:defRPr sz="2000">
                <a:latin typeface="+mj-lt"/>
              </a:defRPr>
            </a:lvl2pPr>
            <a:lvl3pPr marL="355600" indent="0">
              <a:spcBef>
                <a:spcPts val="0"/>
              </a:spcBef>
              <a:buNone/>
              <a:defRPr sz="2000">
                <a:latin typeface="+mj-lt"/>
              </a:defRPr>
            </a:lvl3pPr>
          </a:lstStyle>
          <a:p>
            <a:pPr lvl="0"/>
            <a:r>
              <a:rPr lang="de-DE" noProof="0" dirty="0"/>
              <a:t>Textmasterformat bearbeiten</a:t>
            </a:r>
          </a:p>
          <a:p>
            <a:pPr lvl="1"/>
            <a:r>
              <a:rPr lang="de-DE" noProof="0" dirty="0"/>
              <a:t>Zweite Ebene</a:t>
            </a:r>
          </a:p>
          <a:p>
            <a:pPr lvl="2"/>
            <a:r>
              <a:rPr lang="de-DE" noProof="0" dirty="0"/>
              <a:t>Dritte Ebene</a:t>
            </a:r>
          </a:p>
        </p:txBody>
      </p:sp>
      <p:sp>
        <p:nvSpPr>
          <p:cNvPr id="12" name="Textplatzhalter 2"/>
          <p:cNvSpPr>
            <a:spLocks noGrp="1"/>
          </p:cNvSpPr>
          <p:nvPr>
            <p:ph type="body" idx="17"/>
          </p:nvPr>
        </p:nvSpPr>
        <p:spPr>
          <a:xfrm>
            <a:off x="914401" y="150130"/>
            <a:ext cx="8089107" cy="215165"/>
          </a:xfrm>
        </p:spPr>
        <p:txBody>
          <a:bodyPr>
            <a:noAutofit/>
          </a:bodyPr>
          <a:lstStyle>
            <a:lvl1pPr marL="0" indent="0">
              <a:lnSpc>
                <a:spcPct val="100000"/>
              </a:lnSpc>
              <a:buNone/>
              <a:defRPr sz="900" b="0">
                <a:solidFill>
                  <a:schemeClr val="bg1">
                    <a:lumMod val="50000"/>
                  </a:schemeClr>
                </a:solidFill>
              </a:defRPr>
            </a:lvl1pPr>
            <a:lvl2pPr marL="457189" indent="0">
              <a:buNone/>
              <a:defRPr sz="1800">
                <a:solidFill>
                  <a:schemeClr val="tx1">
                    <a:tint val="75000"/>
                  </a:schemeClr>
                </a:solidFill>
              </a:defRPr>
            </a:lvl2pPr>
            <a:lvl3pPr marL="914377" indent="0">
              <a:buNone/>
              <a:defRPr sz="1600">
                <a:solidFill>
                  <a:schemeClr val="tx1">
                    <a:tint val="75000"/>
                  </a:schemeClr>
                </a:solidFill>
              </a:defRPr>
            </a:lvl3pPr>
            <a:lvl4pPr marL="1371566" indent="0">
              <a:buNone/>
              <a:defRPr sz="1400">
                <a:solidFill>
                  <a:schemeClr val="tx1">
                    <a:tint val="75000"/>
                  </a:schemeClr>
                </a:solidFill>
              </a:defRPr>
            </a:lvl4pPr>
            <a:lvl5pPr marL="1828754" indent="0">
              <a:buNone/>
              <a:defRPr sz="1400">
                <a:solidFill>
                  <a:schemeClr val="tx1">
                    <a:tint val="75000"/>
                  </a:schemeClr>
                </a:solidFill>
              </a:defRPr>
            </a:lvl5pPr>
            <a:lvl6pPr marL="2285943" indent="0">
              <a:buNone/>
              <a:defRPr sz="1400">
                <a:solidFill>
                  <a:schemeClr val="tx1">
                    <a:tint val="75000"/>
                  </a:schemeClr>
                </a:solidFill>
              </a:defRPr>
            </a:lvl6pPr>
            <a:lvl7pPr marL="2743131" indent="0">
              <a:buNone/>
              <a:defRPr sz="1400">
                <a:solidFill>
                  <a:schemeClr val="tx1">
                    <a:tint val="75000"/>
                  </a:schemeClr>
                </a:solidFill>
              </a:defRPr>
            </a:lvl7pPr>
            <a:lvl8pPr marL="3200320" indent="0">
              <a:buNone/>
              <a:defRPr sz="1400">
                <a:solidFill>
                  <a:schemeClr val="tx1">
                    <a:tint val="75000"/>
                  </a:schemeClr>
                </a:solidFill>
              </a:defRPr>
            </a:lvl8pPr>
            <a:lvl9pPr marL="3657509" indent="0">
              <a:buNone/>
              <a:defRPr sz="1400">
                <a:solidFill>
                  <a:schemeClr val="tx1">
                    <a:tint val="75000"/>
                  </a:schemeClr>
                </a:solidFill>
              </a:defRPr>
            </a:lvl9pPr>
          </a:lstStyle>
          <a:p>
            <a:pPr lvl="0"/>
            <a:r>
              <a:rPr lang="de-DE" noProof="0" dirty="0"/>
              <a:t>Textmasterformat bearbeiten</a:t>
            </a:r>
          </a:p>
        </p:txBody>
      </p:sp>
      <p:sp>
        <p:nvSpPr>
          <p:cNvPr id="4" name="Foliennummernplatzhalter 3"/>
          <p:cNvSpPr>
            <a:spLocks noGrp="1"/>
          </p:cNvSpPr>
          <p:nvPr>
            <p:ph type="sldNum" sz="quarter" idx="19"/>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de-DE"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Folie </a:t>
            </a:r>
            <a:fld id="{E4EB8E2C-207A-45C7-BBA3-F643BCD28F48}" type="slidenum">
              <a:rPr kumimoji="0" lang="de-DE" sz="9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rPr>
              <a:pPr marL="0" marR="0" lvl="0" indent="0" algn="l" defTabSz="457200" rtl="0" eaLnBrk="1" fontAlgn="auto" latinLnBrk="0" hangingPunct="1">
                <a:lnSpc>
                  <a:spcPct val="100000"/>
                </a:lnSpc>
                <a:spcBef>
                  <a:spcPts val="0"/>
                </a:spcBef>
                <a:spcAft>
                  <a:spcPts val="0"/>
                </a:spcAft>
                <a:buClrTx/>
                <a:buSzTx/>
                <a:buFontTx/>
                <a:buNone/>
                <a:tabLst/>
                <a:defRPr/>
              </a:pPr>
              <a:t>‹Nr.›</a:t>
            </a:fld>
            <a:endParaRPr kumimoji="0" lang="de-DE"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10520382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6 Leer mit Logo">
    <p:spTree>
      <p:nvGrpSpPr>
        <p:cNvPr id="1" name=""/>
        <p:cNvGrpSpPr/>
        <p:nvPr/>
      </p:nvGrpSpPr>
      <p:grpSpPr>
        <a:xfrm>
          <a:off x="0" y="0"/>
          <a:ext cx="0" cy="0"/>
          <a:chOff x="0" y="0"/>
          <a:chExt cx="0" cy="0"/>
        </a:xfrm>
      </p:grpSpPr>
      <p:sp>
        <p:nvSpPr>
          <p:cNvPr id="2" name="Foliennummernplatzhalter 1"/>
          <p:cNvSpPr>
            <a:spLocks noGrp="1"/>
          </p:cNvSpPr>
          <p:nvPr>
            <p:ph type="sldNum" sz="quarter" idx="13"/>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de-DE"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Folie </a:t>
            </a:r>
            <a:fld id="{E4EB8E2C-207A-45C7-BBA3-F643BCD28F48}" type="slidenum">
              <a:rPr kumimoji="0" lang="de-DE" sz="9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rPr>
              <a:pPr marL="0" marR="0" lvl="0" indent="0" algn="l" defTabSz="457200" rtl="0" eaLnBrk="1" fontAlgn="auto" latinLnBrk="0" hangingPunct="1">
                <a:lnSpc>
                  <a:spcPct val="100000"/>
                </a:lnSpc>
                <a:spcBef>
                  <a:spcPts val="0"/>
                </a:spcBef>
                <a:spcAft>
                  <a:spcPts val="0"/>
                </a:spcAft>
                <a:buClrTx/>
                <a:buSzTx/>
                <a:buFontTx/>
                <a:buNone/>
                <a:tabLst/>
                <a:defRPr/>
              </a:pPr>
              <a:t>‹Nr.›</a:t>
            </a:fld>
            <a:endParaRPr kumimoji="0" lang="de-DE"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251958751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elplatzhalter 1"/>
          <p:cNvSpPr>
            <a:spLocks noGrp="1"/>
          </p:cNvSpPr>
          <p:nvPr>
            <p:ph type="title"/>
          </p:nvPr>
        </p:nvSpPr>
        <p:spPr bwMode="auto">
          <a:xfrm>
            <a:off x="903288" y="454025"/>
            <a:ext cx="8101012" cy="900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de-DE" altLang="de-DE" noProof="0" dirty="0"/>
              <a:t>Überschrift</a:t>
            </a:r>
          </a:p>
        </p:txBody>
      </p:sp>
      <p:sp>
        <p:nvSpPr>
          <p:cNvPr id="1027" name="Textplatzhalter 2"/>
          <p:cNvSpPr>
            <a:spLocks noGrp="1"/>
          </p:cNvSpPr>
          <p:nvPr>
            <p:ph type="body" idx="1"/>
          </p:nvPr>
        </p:nvSpPr>
        <p:spPr bwMode="auto">
          <a:xfrm>
            <a:off x="904875" y="1547813"/>
            <a:ext cx="8099425" cy="4319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de-DE" altLang="de-DE" noProof="0" dirty="0"/>
              <a:t>Text</a:t>
            </a:r>
          </a:p>
          <a:p>
            <a:pPr lvl="1"/>
            <a:r>
              <a:rPr lang="de-DE" altLang="de-DE" noProof="0" dirty="0"/>
              <a:t>Zweite Ebene</a:t>
            </a:r>
          </a:p>
          <a:p>
            <a:pPr lvl="2"/>
            <a:r>
              <a:rPr lang="de-DE" altLang="de-DE" noProof="0" dirty="0"/>
              <a:t>Dritte Ebene</a:t>
            </a:r>
          </a:p>
          <a:p>
            <a:pPr lvl="3"/>
            <a:r>
              <a:rPr lang="de-DE" altLang="de-DE" noProof="0" dirty="0"/>
              <a:t>Vierte Ebene</a:t>
            </a:r>
          </a:p>
        </p:txBody>
      </p:sp>
      <p:cxnSp>
        <p:nvCxnSpPr>
          <p:cNvPr id="16" name="Gerade Verbindung 15"/>
          <p:cNvCxnSpPr/>
          <p:nvPr/>
        </p:nvCxnSpPr>
        <p:spPr>
          <a:xfrm>
            <a:off x="904875" y="5951538"/>
            <a:ext cx="8240713" cy="0"/>
          </a:xfrm>
          <a:prstGeom prst="line">
            <a:avLst/>
          </a:prstGeom>
          <a:ln w="6350">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18" name="Foliennummernplatzhalter 4"/>
          <p:cNvSpPr>
            <a:spLocks noGrp="1"/>
          </p:cNvSpPr>
          <p:nvPr>
            <p:ph type="sldNum" sz="quarter" idx="4"/>
          </p:nvPr>
        </p:nvSpPr>
        <p:spPr>
          <a:xfrm>
            <a:off x="904875" y="6361113"/>
            <a:ext cx="971550" cy="214312"/>
          </a:xfrm>
          <a:prstGeom prst="rect">
            <a:avLst/>
          </a:prstGeom>
        </p:spPr>
        <p:txBody>
          <a:bodyPr vert="horz" lIns="0" tIns="0" rIns="0" bIns="0" rtlCol="0" anchor="b"/>
          <a:lstStyle>
            <a:lvl1pPr algn="l" fontAlgn="auto">
              <a:spcBef>
                <a:spcPts val="0"/>
              </a:spcBef>
              <a:spcAft>
                <a:spcPts val="0"/>
              </a:spcAft>
              <a:defRPr sz="900">
                <a:solidFill>
                  <a:schemeClr val="tx1"/>
                </a:solidFill>
                <a:latin typeface="Arial" panose="020B0604020202020204" pitchFamily="34" charset="0"/>
                <a:cs typeface="Arial" panose="020B0604020202020204" pitchFamily="34" charset="0"/>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de-DE"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Folie </a:t>
            </a:r>
            <a:fld id="{E4EB8E2C-207A-45C7-BBA3-F643BCD28F48}" type="slidenum">
              <a:rPr kumimoji="0" lang="de-DE" sz="9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rPr>
              <a:pPr marL="0" marR="0" lvl="0" indent="0" algn="l" defTabSz="457200" rtl="0" eaLnBrk="1" fontAlgn="auto" latinLnBrk="0" hangingPunct="1">
                <a:lnSpc>
                  <a:spcPct val="100000"/>
                </a:lnSpc>
                <a:spcBef>
                  <a:spcPts val="0"/>
                </a:spcBef>
                <a:spcAft>
                  <a:spcPts val="0"/>
                </a:spcAft>
                <a:buClrTx/>
                <a:buSzTx/>
                <a:buFontTx/>
                <a:buNone/>
                <a:tabLst/>
                <a:defRPr/>
              </a:pPr>
              <a:t>‹Nr.›</a:t>
            </a:fld>
            <a:endParaRPr kumimoji="0" lang="de-DE"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2419865533"/>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7" r:id="rId4"/>
    <p:sldLayoutId id="2147483681" r:id="rId5"/>
  </p:sldLayoutIdLst>
  <p:hf hdr="0" ftr="0" dt="0"/>
  <p:txStyles>
    <p:titleStyle>
      <a:lvl1pPr algn="l" defTabSz="455613" rtl="0" eaLnBrk="1" fontAlgn="base" hangingPunct="1">
        <a:lnSpc>
          <a:spcPts val="3000"/>
        </a:lnSpc>
        <a:spcBef>
          <a:spcPct val="0"/>
        </a:spcBef>
        <a:spcAft>
          <a:spcPct val="0"/>
        </a:spcAft>
        <a:defRPr sz="3000" b="1" kern="1200">
          <a:solidFill>
            <a:schemeClr val="tx1"/>
          </a:solidFill>
          <a:latin typeface="Arial"/>
          <a:ea typeface="+mj-ea"/>
          <a:cs typeface="+mj-cs"/>
        </a:defRPr>
      </a:lvl1pPr>
      <a:lvl2pPr algn="l" defTabSz="455613" rtl="0" eaLnBrk="1" fontAlgn="base" hangingPunct="1">
        <a:lnSpc>
          <a:spcPts val="3000"/>
        </a:lnSpc>
        <a:spcBef>
          <a:spcPct val="0"/>
        </a:spcBef>
        <a:spcAft>
          <a:spcPct val="0"/>
        </a:spcAft>
        <a:defRPr sz="3000" b="1">
          <a:solidFill>
            <a:schemeClr val="tx1"/>
          </a:solidFill>
          <a:latin typeface="Arial" pitchFamily="34" charset="0"/>
        </a:defRPr>
      </a:lvl2pPr>
      <a:lvl3pPr algn="l" defTabSz="455613" rtl="0" eaLnBrk="1" fontAlgn="base" hangingPunct="1">
        <a:lnSpc>
          <a:spcPts val="3000"/>
        </a:lnSpc>
        <a:spcBef>
          <a:spcPct val="0"/>
        </a:spcBef>
        <a:spcAft>
          <a:spcPct val="0"/>
        </a:spcAft>
        <a:defRPr sz="3000" b="1">
          <a:solidFill>
            <a:schemeClr val="tx1"/>
          </a:solidFill>
          <a:latin typeface="Arial" pitchFamily="34" charset="0"/>
        </a:defRPr>
      </a:lvl3pPr>
      <a:lvl4pPr algn="l" defTabSz="455613" rtl="0" eaLnBrk="1" fontAlgn="base" hangingPunct="1">
        <a:lnSpc>
          <a:spcPts val="3000"/>
        </a:lnSpc>
        <a:spcBef>
          <a:spcPct val="0"/>
        </a:spcBef>
        <a:spcAft>
          <a:spcPct val="0"/>
        </a:spcAft>
        <a:defRPr sz="3000" b="1">
          <a:solidFill>
            <a:schemeClr val="tx1"/>
          </a:solidFill>
          <a:latin typeface="Arial" pitchFamily="34" charset="0"/>
        </a:defRPr>
      </a:lvl4pPr>
      <a:lvl5pPr algn="l" defTabSz="455613" rtl="0" eaLnBrk="1" fontAlgn="base" hangingPunct="1">
        <a:lnSpc>
          <a:spcPts val="3000"/>
        </a:lnSpc>
        <a:spcBef>
          <a:spcPct val="0"/>
        </a:spcBef>
        <a:spcAft>
          <a:spcPct val="0"/>
        </a:spcAft>
        <a:defRPr sz="3000" b="1">
          <a:solidFill>
            <a:schemeClr val="tx1"/>
          </a:solidFill>
          <a:latin typeface="Arial" pitchFamily="34" charset="0"/>
        </a:defRPr>
      </a:lvl5pPr>
      <a:lvl6pPr marL="457200" algn="l" defTabSz="455613" rtl="0" eaLnBrk="1" fontAlgn="base" hangingPunct="1">
        <a:lnSpc>
          <a:spcPts val="2800"/>
        </a:lnSpc>
        <a:spcBef>
          <a:spcPct val="0"/>
        </a:spcBef>
        <a:spcAft>
          <a:spcPct val="0"/>
        </a:spcAft>
        <a:defRPr sz="3200" b="1">
          <a:solidFill>
            <a:schemeClr val="tx1"/>
          </a:solidFill>
          <a:latin typeface="Arial" pitchFamily="34" charset="0"/>
        </a:defRPr>
      </a:lvl6pPr>
      <a:lvl7pPr marL="914400" algn="l" defTabSz="455613" rtl="0" eaLnBrk="1" fontAlgn="base" hangingPunct="1">
        <a:lnSpc>
          <a:spcPts val="2800"/>
        </a:lnSpc>
        <a:spcBef>
          <a:spcPct val="0"/>
        </a:spcBef>
        <a:spcAft>
          <a:spcPct val="0"/>
        </a:spcAft>
        <a:defRPr sz="3200" b="1">
          <a:solidFill>
            <a:schemeClr val="tx1"/>
          </a:solidFill>
          <a:latin typeface="Arial" pitchFamily="34" charset="0"/>
        </a:defRPr>
      </a:lvl7pPr>
      <a:lvl8pPr marL="1371600" algn="l" defTabSz="455613" rtl="0" eaLnBrk="1" fontAlgn="base" hangingPunct="1">
        <a:lnSpc>
          <a:spcPts val="2800"/>
        </a:lnSpc>
        <a:spcBef>
          <a:spcPct val="0"/>
        </a:spcBef>
        <a:spcAft>
          <a:spcPct val="0"/>
        </a:spcAft>
        <a:defRPr sz="3200" b="1">
          <a:solidFill>
            <a:schemeClr val="tx1"/>
          </a:solidFill>
          <a:latin typeface="Arial" pitchFamily="34" charset="0"/>
        </a:defRPr>
      </a:lvl8pPr>
      <a:lvl9pPr marL="1828800" algn="l" defTabSz="455613" rtl="0" eaLnBrk="1" fontAlgn="base" hangingPunct="1">
        <a:lnSpc>
          <a:spcPts val="2800"/>
        </a:lnSpc>
        <a:spcBef>
          <a:spcPct val="0"/>
        </a:spcBef>
        <a:spcAft>
          <a:spcPct val="0"/>
        </a:spcAft>
        <a:defRPr sz="3200" b="1">
          <a:solidFill>
            <a:schemeClr val="tx1"/>
          </a:solidFill>
          <a:latin typeface="Arial" pitchFamily="34" charset="0"/>
        </a:defRPr>
      </a:lvl9pPr>
    </p:titleStyle>
    <p:bodyStyle>
      <a:lvl1pPr marL="342900" indent="-342900" algn="l" defTabSz="455613" rtl="0" eaLnBrk="1" fontAlgn="base" hangingPunct="1">
        <a:lnSpc>
          <a:spcPts val="2200"/>
        </a:lnSpc>
        <a:spcBef>
          <a:spcPct val="0"/>
        </a:spcBef>
        <a:spcAft>
          <a:spcPct val="0"/>
        </a:spcAft>
        <a:defRPr sz="2000" kern="1200">
          <a:solidFill>
            <a:schemeClr val="tx1"/>
          </a:solidFill>
          <a:latin typeface="Arial"/>
          <a:ea typeface="+mn-ea"/>
          <a:cs typeface="+mn-cs"/>
        </a:defRPr>
      </a:lvl1pPr>
      <a:lvl2pPr marL="355600" indent="-169863" algn="l" defTabSz="455613" rtl="0" eaLnBrk="1" fontAlgn="base" hangingPunct="1">
        <a:lnSpc>
          <a:spcPts val="2200"/>
        </a:lnSpc>
        <a:spcBef>
          <a:spcPct val="0"/>
        </a:spcBef>
        <a:spcAft>
          <a:spcPct val="0"/>
        </a:spcAft>
        <a:buClr>
          <a:schemeClr val="accent1"/>
        </a:buClr>
        <a:buFont typeface="Wingdings" pitchFamily="2" charset="2"/>
        <a:buChar char="§"/>
        <a:defRPr sz="2000" kern="1200">
          <a:solidFill>
            <a:schemeClr val="tx1"/>
          </a:solidFill>
          <a:latin typeface="+mn-lt"/>
          <a:ea typeface="+mn-ea"/>
          <a:cs typeface="+mn-cs"/>
        </a:defRPr>
      </a:lvl2pPr>
      <a:lvl3pPr marL="539750" indent="-184150" algn="l" defTabSz="455613" rtl="0" eaLnBrk="1" fontAlgn="base" hangingPunct="1">
        <a:lnSpc>
          <a:spcPts val="2200"/>
        </a:lnSpc>
        <a:spcBef>
          <a:spcPct val="0"/>
        </a:spcBef>
        <a:spcAft>
          <a:spcPct val="0"/>
        </a:spcAft>
        <a:buClr>
          <a:schemeClr val="accent2"/>
        </a:buClr>
        <a:buFont typeface="Wingdings" pitchFamily="2" charset="2"/>
        <a:buChar char="§"/>
        <a:defRPr sz="2000" kern="1200">
          <a:solidFill>
            <a:schemeClr val="tx1"/>
          </a:solidFill>
          <a:latin typeface="Arial"/>
          <a:ea typeface="+mn-ea"/>
          <a:cs typeface="+mn-cs"/>
        </a:defRPr>
      </a:lvl3pPr>
      <a:lvl4pPr marL="712788" indent="-169863" algn="l" defTabSz="455613" rtl="0" eaLnBrk="1" fontAlgn="base" hangingPunct="1">
        <a:lnSpc>
          <a:spcPts val="2200"/>
        </a:lnSpc>
        <a:spcBef>
          <a:spcPct val="0"/>
        </a:spcBef>
        <a:spcAft>
          <a:spcPct val="0"/>
        </a:spcAft>
        <a:buClr>
          <a:srgbClr val="9D167A"/>
        </a:buClr>
        <a:buFont typeface="Wingdings" pitchFamily="2" charset="2"/>
        <a:buChar char="§"/>
        <a:defRPr sz="2000" kern="1200">
          <a:solidFill>
            <a:schemeClr val="tx1"/>
          </a:solidFill>
          <a:latin typeface="Arial"/>
          <a:ea typeface="+mn-ea"/>
          <a:cs typeface="+mn-cs"/>
        </a:defRPr>
      </a:lvl4pPr>
      <a:lvl5pPr marL="1073150" indent="-176213" algn="l" defTabSz="455613" rtl="0" eaLnBrk="1" fontAlgn="base" hangingPunct="1">
        <a:lnSpc>
          <a:spcPts val="1600"/>
        </a:lnSpc>
        <a:spcBef>
          <a:spcPts val="500"/>
        </a:spcBef>
        <a:spcAft>
          <a:spcPct val="0"/>
        </a:spcAft>
        <a:buFont typeface="Symbol" pitchFamily="18" charset="2"/>
        <a:buChar char="-"/>
        <a:defRPr sz="2000" kern="1200">
          <a:solidFill>
            <a:schemeClr val="tx1"/>
          </a:solidFill>
          <a:latin typeface="Arial"/>
          <a:ea typeface="+mn-ea"/>
          <a:cs typeface="+mn-cs"/>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4"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de-DE"/>
      </a:defPPr>
      <a:lvl1pPr marL="0" algn="l" defTabSz="457189" rtl="0" eaLnBrk="1" latinLnBrk="0" hangingPunct="1">
        <a:defRPr sz="1800" kern="1200">
          <a:solidFill>
            <a:schemeClr val="tx1"/>
          </a:solidFill>
          <a:latin typeface="+mn-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7"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1"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NUL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3.jpg"/></Relationships>
</file>

<file path=ppt/slides/_rels/slide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Titel 2"/>
          <p:cNvSpPr>
            <a:spLocks noGrp="1"/>
          </p:cNvSpPr>
          <p:nvPr>
            <p:ph type="title" idx="4294967295"/>
          </p:nvPr>
        </p:nvSpPr>
        <p:spPr>
          <a:xfrm>
            <a:off x="904875" y="4807480"/>
            <a:ext cx="8100000" cy="382104"/>
          </a:xfrm>
        </p:spPr>
        <p:txBody>
          <a:bodyPr/>
          <a:lstStyle/>
          <a:p>
            <a:r>
              <a:rPr lang="de-DE" altLang="de-DE" dirty="0"/>
              <a:t>Sitzung 3 – Version 2</a:t>
            </a:r>
          </a:p>
        </p:txBody>
      </p:sp>
      <p:sp>
        <p:nvSpPr>
          <p:cNvPr id="4" name="Foliennummernplatzhalter 3"/>
          <p:cNvSpPr>
            <a:spLocks noGrp="1"/>
          </p:cNvSpPr>
          <p:nvPr>
            <p:ph type="sldNum" sz="quarter" idx="19"/>
          </p:nvPr>
        </p:nvSpPr>
        <p:spPr>
          <a:xfrm>
            <a:off x="904875" y="6361113"/>
            <a:ext cx="971550" cy="214312"/>
          </a:xfr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de-DE"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Folie </a:t>
            </a:r>
            <a:fld id="{E4EB8E2C-207A-45C7-BBA3-F643BCD28F48}" type="slidenum">
              <a:rPr kumimoji="0" lang="de-DE" sz="9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rPr>
              <a:pPr marL="0" marR="0" lvl="0" indent="0" algn="l" defTabSz="457200" rtl="0" eaLnBrk="1" fontAlgn="auto" latinLnBrk="0" hangingPunct="1">
                <a:lnSpc>
                  <a:spcPct val="100000"/>
                </a:lnSpc>
                <a:spcBef>
                  <a:spcPts val="0"/>
                </a:spcBef>
                <a:spcAft>
                  <a:spcPts val="0"/>
                </a:spcAft>
                <a:buClrTx/>
                <a:buSzTx/>
                <a:buFontTx/>
                <a:buNone/>
                <a:tabLst/>
                <a:defRPr/>
              </a:pPr>
              <a:t>1</a:t>
            </a:fld>
            <a:endParaRPr kumimoji="0" lang="de-DE"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5" name="Textplatzhalter 4">
            <a:extLst>
              <a:ext uri="{FF2B5EF4-FFF2-40B4-BE49-F238E27FC236}">
                <a16:creationId xmlns:a16="http://schemas.microsoft.com/office/drawing/2014/main" id="{0A58DE16-2BB7-45E2-88B1-96FB50D39C8E}"/>
              </a:ext>
            </a:extLst>
          </p:cNvPr>
          <p:cNvSpPr>
            <a:spLocks noGrp="1"/>
          </p:cNvSpPr>
          <p:nvPr>
            <p:ph type="body" sz="quarter" idx="15"/>
          </p:nvPr>
        </p:nvSpPr>
        <p:spPr/>
        <p:txBody>
          <a:bodyPr anchor="b"/>
          <a:lstStyle/>
          <a:p>
            <a:r>
              <a:rPr lang="de-DE" dirty="0"/>
              <a:t> </a:t>
            </a:r>
          </a:p>
        </p:txBody>
      </p:sp>
    </p:spTree>
    <p:extLst>
      <p:ext uri="{BB962C8B-B14F-4D97-AF65-F5344CB8AC3E}">
        <p14:creationId xmlns:p14="http://schemas.microsoft.com/office/powerpoint/2010/main" val="6106291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4AC1FC7-BEAC-4645-9C97-548BF78315DB}"/>
              </a:ext>
            </a:extLst>
          </p:cNvPr>
          <p:cNvSpPr>
            <a:spLocks noGrp="1"/>
          </p:cNvSpPr>
          <p:nvPr>
            <p:ph type="title"/>
          </p:nvPr>
        </p:nvSpPr>
        <p:spPr>
          <a:xfrm>
            <a:off x="904875" y="368300"/>
            <a:ext cx="8099428" cy="864883"/>
          </a:xfrm>
        </p:spPr>
        <p:txBody>
          <a:bodyPr/>
          <a:lstStyle/>
          <a:p>
            <a:pPr>
              <a:lnSpc>
                <a:spcPct val="100000"/>
              </a:lnSpc>
            </a:pPr>
            <a:r>
              <a:rPr lang="de-DE" sz="3200" dirty="0"/>
              <a:t>Aufgabe zum Abschluss – Lösung </a:t>
            </a:r>
          </a:p>
        </p:txBody>
      </p:sp>
      <p:sp>
        <p:nvSpPr>
          <p:cNvPr id="10" name="Inhaltsplatzhalter 9">
            <a:extLst>
              <a:ext uri="{FF2B5EF4-FFF2-40B4-BE49-F238E27FC236}">
                <a16:creationId xmlns:a16="http://schemas.microsoft.com/office/drawing/2014/main" id="{0099523E-69AF-419C-BE59-5A7BEB28864A}"/>
              </a:ext>
            </a:extLst>
          </p:cNvPr>
          <p:cNvSpPr>
            <a:spLocks noGrp="1"/>
          </p:cNvSpPr>
          <p:nvPr>
            <p:ph sz="quarter" idx="12"/>
          </p:nvPr>
        </p:nvSpPr>
        <p:spPr>
          <a:xfrm>
            <a:off x="904879" y="1357313"/>
            <a:ext cx="7339010" cy="4320000"/>
          </a:xfrm>
        </p:spPr>
        <p:txBody>
          <a:bodyPr/>
          <a:lstStyle/>
          <a:p>
            <a:pPr marL="457200" lvl="0" indent="-457200">
              <a:lnSpc>
                <a:spcPct val="100000"/>
              </a:lnSpc>
              <a:buClr>
                <a:schemeClr val="accent1"/>
              </a:buClr>
              <a:buFont typeface="+mj-lt"/>
              <a:buAutoNum type="arabicPeriod"/>
            </a:pPr>
            <a:r>
              <a:rPr lang="de-DE" dirty="0"/>
              <a:t>Beschreiben Sie in 1-2 Sätzen, was ein ML-Modell im Kontext überwachtes Lernen ist.</a:t>
            </a:r>
            <a:br>
              <a:rPr lang="de-DE" dirty="0"/>
            </a:br>
            <a:br>
              <a:rPr lang="de-DE" i="1" dirty="0"/>
            </a:br>
            <a:r>
              <a:rPr lang="de-DE" i="1" dirty="0"/>
              <a:t>Ein ML-Modell im Kontext überwachtes Lernen ist das Ergebnis der Anwendung eines ML Algorithmus auf einen Datensatz. Hierbei wird eine Zuordnung vom Feature zum Label entwickelt.  </a:t>
            </a:r>
          </a:p>
          <a:p>
            <a:pPr marL="457200" lvl="0" indent="-457200">
              <a:lnSpc>
                <a:spcPct val="100000"/>
              </a:lnSpc>
              <a:buClr>
                <a:schemeClr val="accent1"/>
              </a:buClr>
              <a:buFont typeface="+mj-lt"/>
              <a:buAutoNum type="arabicPeriod"/>
            </a:pPr>
            <a:endParaRPr lang="de-DE" i="1" dirty="0"/>
          </a:p>
          <a:p>
            <a:pPr marL="457200" lvl="0" indent="-457200">
              <a:lnSpc>
                <a:spcPct val="100000"/>
              </a:lnSpc>
              <a:buClr>
                <a:schemeClr val="accent1"/>
              </a:buClr>
              <a:buFont typeface="+mj-lt"/>
              <a:buAutoNum type="arabicPeriod"/>
            </a:pPr>
            <a:r>
              <a:rPr lang="de-DE" dirty="0"/>
              <a:t>Notieren Sie 3 Aspekte, an denen Sie die Qualität eines Modells beurteilen würden. </a:t>
            </a:r>
          </a:p>
          <a:p>
            <a:pPr marL="1000125" lvl="3" indent="-457200">
              <a:lnSpc>
                <a:spcPct val="100000"/>
              </a:lnSpc>
              <a:buFont typeface="Arial" panose="020B0604020202020204" pitchFamily="34" charset="0"/>
              <a:buChar char="•"/>
            </a:pPr>
            <a:r>
              <a:rPr lang="de-DE" i="1" dirty="0"/>
              <a:t>Das Modell zeigt eine zu den Trainingsdaten passende Zuordnung von Features zum Label. </a:t>
            </a:r>
          </a:p>
          <a:p>
            <a:pPr marL="1000125" lvl="3" indent="-457200">
              <a:lnSpc>
                <a:spcPct val="100000"/>
              </a:lnSpc>
              <a:buFont typeface="Arial" panose="020B0604020202020204" pitchFamily="34" charset="0"/>
              <a:buChar char="•"/>
            </a:pPr>
            <a:r>
              <a:rPr lang="de-DE" i="1" dirty="0"/>
              <a:t>Die Zuordnung des Modells ist einfach zu verstehen. </a:t>
            </a:r>
          </a:p>
          <a:p>
            <a:pPr marL="1000125" lvl="3" indent="-457200">
              <a:lnSpc>
                <a:spcPct val="100000"/>
              </a:lnSpc>
              <a:buFont typeface="Arial" panose="020B0604020202020204" pitchFamily="34" charset="0"/>
              <a:buChar char="•"/>
            </a:pPr>
            <a:r>
              <a:rPr lang="de-DE" i="1" dirty="0"/>
              <a:t>Das Modell ist für die zugrundeliegende Fragestellung sinnvoll anwendbar. </a:t>
            </a:r>
          </a:p>
          <a:p>
            <a:pPr marL="457200" lvl="0" indent="-457200">
              <a:lnSpc>
                <a:spcPct val="100000"/>
              </a:lnSpc>
              <a:buFont typeface="+mj-lt"/>
              <a:buAutoNum type="arabicPeriod"/>
            </a:pPr>
            <a:endParaRPr lang="de-DE" dirty="0"/>
          </a:p>
        </p:txBody>
      </p:sp>
      <p:sp>
        <p:nvSpPr>
          <p:cNvPr id="6" name="Foliennummernplatzhalter 5">
            <a:extLst>
              <a:ext uri="{FF2B5EF4-FFF2-40B4-BE49-F238E27FC236}">
                <a16:creationId xmlns:a16="http://schemas.microsoft.com/office/drawing/2014/main" id="{A28E7346-078B-4822-BF13-EDDE87BAE5E2}"/>
              </a:ext>
            </a:extLst>
          </p:cNvPr>
          <p:cNvSpPr>
            <a:spLocks noGrp="1"/>
          </p:cNvSpPr>
          <p:nvPr>
            <p:ph type="sldNum" sz="quarter" idx="17"/>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de-DE"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Folie </a:t>
            </a:r>
            <a:fld id="{E4EB8E2C-207A-45C7-BBA3-F643BCD28F48}" type="slidenum">
              <a:rPr kumimoji="0" lang="de-DE" sz="9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rPr>
              <a:pPr marL="0" marR="0" lvl="0" indent="0" algn="l" defTabSz="457200" rtl="0" eaLnBrk="1" fontAlgn="auto" latinLnBrk="0" hangingPunct="1">
                <a:lnSpc>
                  <a:spcPct val="100000"/>
                </a:lnSpc>
                <a:spcBef>
                  <a:spcPts val="0"/>
                </a:spcBef>
                <a:spcAft>
                  <a:spcPts val="0"/>
                </a:spcAft>
                <a:buClrTx/>
                <a:buSzTx/>
                <a:buFontTx/>
                <a:buNone/>
                <a:tabLst/>
                <a:defRPr/>
              </a:pPr>
              <a:t>10</a:t>
            </a:fld>
            <a:endParaRPr kumimoji="0" lang="de-DE"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cxnSp>
        <p:nvCxnSpPr>
          <p:cNvPr id="8" name="Gerader Verbinder 7">
            <a:extLst>
              <a:ext uri="{FF2B5EF4-FFF2-40B4-BE49-F238E27FC236}">
                <a16:creationId xmlns:a16="http://schemas.microsoft.com/office/drawing/2014/main" id="{E69CA242-3ADD-437C-AEBD-2ADB2A863B9E}"/>
              </a:ext>
            </a:extLst>
          </p:cNvPr>
          <p:cNvCxnSpPr/>
          <p:nvPr/>
        </p:nvCxnSpPr>
        <p:spPr>
          <a:xfrm>
            <a:off x="851251" y="1278467"/>
            <a:ext cx="8292749" cy="0"/>
          </a:xfrm>
          <a:prstGeom prst="line">
            <a:avLst/>
          </a:prstGeom>
          <a:ln w="3175">
            <a:solidFill>
              <a:schemeClr val="tx1"/>
            </a:solidFill>
          </a:ln>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98498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nhaltsplatzhalter 2">
            <a:extLst>
              <a:ext uri="{FF2B5EF4-FFF2-40B4-BE49-F238E27FC236}">
                <a16:creationId xmlns:a16="http://schemas.microsoft.com/office/drawing/2014/main" id="{D4EBD370-FD8E-4C5D-BCAE-8813BA5A81A8}"/>
              </a:ext>
            </a:extLst>
          </p:cNvPr>
          <p:cNvPicPr>
            <a:picLocks noGrp="1" noChangeAspect="1"/>
          </p:cNvPicPr>
          <p:nvPr>
            <p:ph sz="quarter" idx="12"/>
          </p:nvPr>
        </p:nvPicPr>
        <p:blipFill>
          <a:blip r:embed="rId3"/>
          <a:stretch>
            <a:fillRect/>
          </a:stretch>
        </p:blipFill>
        <p:spPr>
          <a:xfrm>
            <a:off x="322261" y="432887"/>
            <a:ext cx="8499478" cy="5196148"/>
          </a:xfrm>
          <a:prstGeom prst="rect">
            <a:avLst/>
          </a:prstGeom>
        </p:spPr>
      </p:pic>
      <p:sp>
        <p:nvSpPr>
          <p:cNvPr id="6" name="Foliennummernplatzhalter 5">
            <a:extLst>
              <a:ext uri="{FF2B5EF4-FFF2-40B4-BE49-F238E27FC236}">
                <a16:creationId xmlns:a16="http://schemas.microsoft.com/office/drawing/2014/main" id="{A28E7346-078B-4822-BF13-EDDE87BAE5E2}"/>
              </a:ext>
            </a:extLst>
          </p:cNvPr>
          <p:cNvSpPr>
            <a:spLocks noGrp="1"/>
          </p:cNvSpPr>
          <p:nvPr>
            <p:ph type="sldNum" sz="quarter" idx="17"/>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de-DE"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Folie </a:t>
            </a:r>
            <a:fld id="{E4EB8E2C-207A-45C7-BBA3-F643BCD28F48}" type="slidenum">
              <a:rPr kumimoji="0" lang="de-DE" sz="9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rPr>
              <a:pPr marL="0" marR="0" lvl="0" indent="0" algn="l" defTabSz="457200" rtl="0" eaLnBrk="1" fontAlgn="auto" latinLnBrk="0" hangingPunct="1">
                <a:lnSpc>
                  <a:spcPct val="100000"/>
                </a:lnSpc>
                <a:spcBef>
                  <a:spcPts val="0"/>
                </a:spcBef>
                <a:spcAft>
                  <a:spcPts val="0"/>
                </a:spcAft>
                <a:buClrTx/>
                <a:buSzTx/>
                <a:buFontTx/>
                <a:buNone/>
                <a:tabLst/>
                <a:defRPr/>
              </a:pPr>
              <a:t>11</a:t>
            </a:fld>
            <a:endParaRPr kumimoji="0" lang="de-DE"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9" name="Titel 8">
            <a:extLst>
              <a:ext uri="{FF2B5EF4-FFF2-40B4-BE49-F238E27FC236}">
                <a16:creationId xmlns:a16="http://schemas.microsoft.com/office/drawing/2014/main" id="{C52674E6-B103-4B9C-88A9-CC2DACE0EAB5}"/>
              </a:ext>
            </a:extLst>
          </p:cNvPr>
          <p:cNvSpPr>
            <a:spLocks noGrp="1"/>
          </p:cNvSpPr>
          <p:nvPr>
            <p:ph type="title"/>
          </p:nvPr>
        </p:nvSpPr>
        <p:spPr/>
        <p:txBody>
          <a:bodyPr/>
          <a:lstStyle/>
          <a:p>
            <a:r>
              <a:rPr lang="de-DE" dirty="0"/>
              <a:t> </a:t>
            </a:r>
          </a:p>
        </p:txBody>
      </p:sp>
    </p:spTree>
    <p:extLst>
      <p:ext uri="{BB962C8B-B14F-4D97-AF65-F5344CB8AC3E}">
        <p14:creationId xmlns:p14="http://schemas.microsoft.com/office/powerpoint/2010/main" val="22655300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nummernplatzhalter 5">
            <a:extLst>
              <a:ext uri="{FF2B5EF4-FFF2-40B4-BE49-F238E27FC236}">
                <a16:creationId xmlns:a16="http://schemas.microsoft.com/office/drawing/2014/main" id="{7EF40D7F-FBF8-4F96-98A4-71BBDA775D02}"/>
              </a:ext>
            </a:extLst>
          </p:cNvPr>
          <p:cNvSpPr>
            <a:spLocks noGrp="1"/>
          </p:cNvSpPr>
          <p:nvPr>
            <p:ph type="sldNum" sz="quarter" idx="17"/>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de-DE"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Folie </a:t>
            </a:r>
            <a:fld id="{E4EB8E2C-207A-45C7-BBA3-F643BCD28F48}" type="slidenum">
              <a:rPr kumimoji="0" lang="de-DE" sz="9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rPr>
              <a:pPr marL="0" marR="0" lvl="0" indent="0" algn="l" defTabSz="457200" rtl="0" eaLnBrk="1" fontAlgn="auto" latinLnBrk="0" hangingPunct="1">
                <a:lnSpc>
                  <a:spcPct val="100000"/>
                </a:lnSpc>
                <a:spcBef>
                  <a:spcPts val="0"/>
                </a:spcBef>
                <a:spcAft>
                  <a:spcPts val="0"/>
                </a:spcAft>
                <a:buClrTx/>
                <a:buSzTx/>
                <a:buFontTx/>
                <a:buNone/>
                <a:tabLst/>
                <a:defRPr/>
              </a:pPr>
              <a:t>12</a:t>
            </a:fld>
            <a:endParaRPr kumimoji="0" lang="de-DE"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cxnSp>
        <p:nvCxnSpPr>
          <p:cNvPr id="27" name="Gerader Verbinder 26">
            <a:extLst>
              <a:ext uri="{FF2B5EF4-FFF2-40B4-BE49-F238E27FC236}">
                <a16:creationId xmlns:a16="http://schemas.microsoft.com/office/drawing/2014/main" id="{6EE5FAF1-91FB-419E-B813-6779C322F1E3}"/>
              </a:ext>
            </a:extLst>
          </p:cNvPr>
          <p:cNvCxnSpPr/>
          <p:nvPr/>
        </p:nvCxnSpPr>
        <p:spPr>
          <a:xfrm>
            <a:off x="851251" y="1278467"/>
            <a:ext cx="8292749" cy="0"/>
          </a:xfrm>
          <a:prstGeom prst="line">
            <a:avLst/>
          </a:prstGeom>
          <a:ln w="3175">
            <a:solidFill>
              <a:schemeClr val="tx1"/>
            </a:solidFill>
          </a:ln>
          <a:effectLst/>
        </p:spPr>
        <p:style>
          <a:lnRef idx="1">
            <a:schemeClr val="accent1"/>
          </a:lnRef>
          <a:fillRef idx="0">
            <a:schemeClr val="accent1"/>
          </a:fillRef>
          <a:effectRef idx="0">
            <a:schemeClr val="accent1"/>
          </a:effectRef>
          <a:fontRef idx="minor">
            <a:schemeClr val="tx1"/>
          </a:fontRef>
        </p:style>
      </p:cxnSp>
      <p:sp>
        <p:nvSpPr>
          <p:cNvPr id="28" name="Inhaltsplatzhalter 3">
            <a:extLst>
              <a:ext uri="{FF2B5EF4-FFF2-40B4-BE49-F238E27FC236}">
                <a16:creationId xmlns:a16="http://schemas.microsoft.com/office/drawing/2014/main" id="{92308B06-378D-48C8-8B87-9D0F6E163696}"/>
              </a:ext>
            </a:extLst>
          </p:cNvPr>
          <p:cNvSpPr txBox="1">
            <a:spLocks/>
          </p:cNvSpPr>
          <p:nvPr/>
        </p:nvSpPr>
        <p:spPr>
          <a:xfrm>
            <a:off x="904875" y="1618221"/>
            <a:ext cx="7339013" cy="3240365"/>
          </a:xfrm>
          <a:prstGeom prst="rect">
            <a:avLst/>
          </a:prstGeom>
        </p:spPr>
        <p:txBody>
          <a:bodyPr>
            <a:noAutofit/>
          </a:bodyPr>
          <a:lstStyle>
            <a:lvl1pPr marL="342900" indent="-342900" algn="l" defTabSz="455613" rtl="0" eaLnBrk="1" fontAlgn="base" hangingPunct="1">
              <a:lnSpc>
                <a:spcPts val="2200"/>
              </a:lnSpc>
              <a:spcBef>
                <a:spcPct val="0"/>
              </a:spcBef>
              <a:spcAft>
                <a:spcPct val="0"/>
              </a:spcAft>
              <a:defRPr sz="2000" kern="1200">
                <a:solidFill>
                  <a:schemeClr val="tx1"/>
                </a:solidFill>
                <a:latin typeface="Arial"/>
                <a:ea typeface="+mn-ea"/>
                <a:cs typeface="+mn-cs"/>
              </a:defRPr>
            </a:lvl1pPr>
            <a:lvl2pPr marL="355600" indent="-169863" algn="l" defTabSz="455613" rtl="0" eaLnBrk="1" fontAlgn="base" hangingPunct="1">
              <a:lnSpc>
                <a:spcPts val="2200"/>
              </a:lnSpc>
              <a:spcBef>
                <a:spcPct val="0"/>
              </a:spcBef>
              <a:spcAft>
                <a:spcPct val="0"/>
              </a:spcAft>
              <a:buClr>
                <a:schemeClr val="accent1"/>
              </a:buClr>
              <a:buFont typeface="Wingdings" pitchFamily="2" charset="2"/>
              <a:buChar char="§"/>
              <a:defRPr sz="2000" kern="1200">
                <a:solidFill>
                  <a:schemeClr val="tx1"/>
                </a:solidFill>
                <a:latin typeface="+mn-lt"/>
                <a:ea typeface="+mn-ea"/>
                <a:cs typeface="+mn-cs"/>
              </a:defRPr>
            </a:lvl2pPr>
            <a:lvl3pPr marL="539750" indent="-184150" algn="l" defTabSz="455613" rtl="0" eaLnBrk="1" fontAlgn="base" hangingPunct="1">
              <a:lnSpc>
                <a:spcPts val="2200"/>
              </a:lnSpc>
              <a:spcBef>
                <a:spcPct val="0"/>
              </a:spcBef>
              <a:spcAft>
                <a:spcPct val="0"/>
              </a:spcAft>
              <a:buClr>
                <a:schemeClr val="accent2"/>
              </a:buClr>
              <a:buFont typeface="Wingdings" pitchFamily="2" charset="2"/>
              <a:buChar char="§"/>
              <a:defRPr sz="2000" kern="1200">
                <a:solidFill>
                  <a:schemeClr val="tx1"/>
                </a:solidFill>
                <a:latin typeface="Arial"/>
                <a:ea typeface="+mn-ea"/>
                <a:cs typeface="+mn-cs"/>
              </a:defRPr>
            </a:lvl3pPr>
            <a:lvl4pPr marL="712788" indent="-169863" algn="l" defTabSz="455613" rtl="0" eaLnBrk="1" fontAlgn="base" hangingPunct="1">
              <a:lnSpc>
                <a:spcPts val="2200"/>
              </a:lnSpc>
              <a:spcBef>
                <a:spcPct val="0"/>
              </a:spcBef>
              <a:spcAft>
                <a:spcPct val="0"/>
              </a:spcAft>
              <a:buClr>
                <a:srgbClr val="9D167A"/>
              </a:buClr>
              <a:buFont typeface="Wingdings" pitchFamily="2" charset="2"/>
              <a:buChar char="§"/>
              <a:defRPr sz="2000" kern="1200">
                <a:solidFill>
                  <a:schemeClr val="tx1"/>
                </a:solidFill>
                <a:latin typeface="Arial"/>
                <a:ea typeface="+mn-ea"/>
                <a:cs typeface="+mn-cs"/>
              </a:defRPr>
            </a:lvl4pPr>
            <a:lvl5pPr marL="1073150" indent="-176213" algn="l" defTabSz="455613" rtl="0" eaLnBrk="1" fontAlgn="base" hangingPunct="1">
              <a:lnSpc>
                <a:spcPts val="1600"/>
              </a:lnSpc>
              <a:spcBef>
                <a:spcPts val="500"/>
              </a:spcBef>
              <a:spcAft>
                <a:spcPct val="0"/>
              </a:spcAft>
              <a:buFont typeface="Symbol" pitchFamily="18" charset="2"/>
              <a:buChar char="-"/>
              <a:defRPr sz="2000" kern="1200">
                <a:solidFill>
                  <a:schemeClr val="tx1"/>
                </a:solidFill>
                <a:latin typeface="Arial"/>
                <a:ea typeface="+mn-ea"/>
                <a:cs typeface="+mn-cs"/>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4"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100000"/>
              </a:lnSpc>
            </a:pPr>
            <a:r>
              <a:rPr lang="de-DE" dirty="0">
                <a:latin typeface="+mj-lt"/>
              </a:rPr>
              <a:t>Die Abbildung auf der nächsten Folie zeigt ein mit der </a:t>
            </a:r>
            <a:r>
              <a:rPr lang="de-DE" dirty="0" err="1">
                <a:latin typeface="+mj-lt"/>
              </a:rPr>
              <a:t>kNN</a:t>
            </a:r>
            <a:r>
              <a:rPr lang="de-DE" dirty="0">
                <a:latin typeface="+mj-lt"/>
              </a:rPr>
              <a:t>-Klassifikation gefittetes Modell (k=1 und euklidische Metrik) mit den zugehörigen Testdaten.</a:t>
            </a:r>
          </a:p>
          <a:p>
            <a:pPr marL="0" indent="0">
              <a:lnSpc>
                <a:spcPct val="100000"/>
              </a:lnSpc>
            </a:pPr>
            <a:endParaRPr lang="de-DE" b="1" dirty="0">
              <a:latin typeface="+mj-lt"/>
            </a:endParaRPr>
          </a:p>
          <a:p>
            <a:pPr marL="0" indent="0">
              <a:lnSpc>
                <a:spcPct val="100000"/>
              </a:lnSpc>
            </a:pPr>
            <a:r>
              <a:rPr lang="de-DE" b="1" dirty="0">
                <a:latin typeface="+mj-lt"/>
              </a:rPr>
              <a:t>Arbeitsauftrag:</a:t>
            </a:r>
          </a:p>
          <a:p>
            <a:pPr marL="0" indent="0">
              <a:lnSpc>
                <a:spcPct val="100000"/>
              </a:lnSpc>
            </a:pPr>
            <a:r>
              <a:rPr lang="de-DE" dirty="0">
                <a:latin typeface="+mj-lt"/>
              </a:rPr>
              <a:t>Diskutieren und notieren Sie die Antworten auf die folgenden Fragen. </a:t>
            </a:r>
            <a:r>
              <a:rPr lang="de-DE" dirty="0"/>
              <a:t>Nutzen Sie hierfür </a:t>
            </a:r>
            <a:r>
              <a:rPr lang="de-DE" dirty="0" err="1"/>
              <a:t>Mural</a:t>
            </a:r>
            <a:r>
              <a:rPr lang="de-DE" dirty="0"/>
              <a:t> (Link folgt in Veranstaltung).</a:t>
            </a:r>
            <a:endParaRPr lang="de-DE" dirty="0">
              <a:latin typeface="+mj-lt"/>
            </a:endParaRPr>
          </a:p>
          <a:p>
            <a:pPr marL="0" indent="0">
              <a:lnSpc>
                <a:spcPct val="100000"/>
              </a:lnSpc>
            </a:pPr>
            <a:endParaRPr lang="de-DE" b="1" dirty="0"/>
          </a:p>
          <a:p>
            <a:pPr marL="0" lvl="0" indent="0" defTabSz="914400" fontAlgn="auto">
              <a:lnSpc>
                <a:spcPct val="100000"/>
              </a:lnSpc>
              <a:spcBef>
                <a:spcPts val="0"/>
              </a:spcBef>
              <a:spcAft>
                <a:spcPts val="0"/>
              </a:spcAft>
              <a:buBlip>
                <a:blip r:embed="rId3"/>
              </a:buBlip>
            </a:pPr>
            <a:r>
              <a:rPr lang="de-DE" dirty="0">
                <a:solidFill>
                  <a:srgbClr val="000000"/>
                </a:solidFill>
                <a:latin typeface="+mj-lt"/>
              </a:rPr>
              <a:t> </a:t>
            </a:r>
            <a:r>
              <a:rPr lang="de-DE" dirty="0">
                <a:latin typeface="+mj-lt"/>
              </a:rPr>
              <a:t>Würden Sie aus der Grafik folgern, dass es sich um ein „gutes“ Modell handelt? Benennen Sie unterschiedliche Gründe. </a:t>
            </a:r>
          </a:p>
          <a:p>
            <a:pPr marL="0" indent="0" defTabSz="914400" fontAlgn="auto">
              <a:lnSpc>
                <a:spcPct val="100000"/>
              </a:lnSpc>
              <a:spcBef>
                <a:spcPts val="0"/>
              </a:spcBef>
              <a:spcAft>
                <a:spcPts val="0"/>
              </a:spcAft>
              <a:buBlip>
                <a:blip r:embed="rId3"/>
              </a:buBlip>
            </a:pPr>
            <a:r>
              <a:rPr lang="de-DE" dirty="0">
                <a:latin typeface="+mj-lt"/>
              </a:rPr>
              <a:t> Formulieren Sie begründet </a:t>
            </a:r>
            <a:r>
              <a:rPr lang="de-DE" dirty="0"/>
              <a:t>allgemeingültige Kriterien für die Beurteilung eines Modells. </a:t>
            </a:r>
            <a:endParaRPr lang="de-DE" dirty="0">
              <a:latin typeface="+mj-lt"/>
            </a:endParaRPr>
          </a:p>
          <a:p>
            <a:endParaRPr lang="de-DE" dirty="0"/>
          </a:p>
        </p:txBody>
      </p:sp>
      <p:sp>
        <p:nvSpPr>
          <p:cNvPr id="8" name="Titel 2">
            <a:extLst>
              <a:ext uri="{FF2B5EF4-FFF2-40B4-BE49-F238E27FC236}">
                <a16:creationId xmlns:a16="http://schemas.microsoft.com/office/drawing/2014/main" id="{14DAC2F9-9B75-43A9-AAA2-5E280DF2767F}"/>
              </a:ext>
            </a:extLst>
          </p:cNvPr>
          <p:cNvSpPr>
            <a:spLocks noGrp="1"/>
          </p:cNvSpPr>
          <p:nvPr>
            <p:ph type="title" idx="4294967295"/>
          </p:nvPr>
        </p:nvSpPr>
        <p:spPr>
          <a:xfrm>
            <a:off x="904875" y="368228"/>
            <a:ext cx="7886700" cy="1325563"/>
          </a:xfrm>
        </p:spPr>
        <p:txBody>
          <a:bodyPr>
            <a:normAutofit/>
          </a:bodyPr>
          <a:lstStyle/>
          <a:p>
            <a:pPr>
              <a:lnSpc>
                <a:spcPct val="100000"/>
              </a:lnSpc>
            </a:pPr>
            <a:r>
              <a:rPr lang="de-DE" sz="3200" dirty="0"/>
              <a:t>Stahlprojekt: </a:t>
            </a:r>
            <a:br>
              <a:rPr lang="de-DE" sz="3200" dirty="0"/>
            </a:br>
            <a:r>
              <a:rPr lang="de-DE" sz="3200" dirty="0"/>
              <a:t>Modellqualität</a:t>
            </a:r>
            <a:endParaRPr lang="de-DE" sz="3200" dirty="0">
              <a:latin typeface="+mn-lt"/>
            </a:endParaRPr>
          </a:p>
        </p:txBody>
      </p:sp>
    </p:spTree>
    <p:extLst>
      <p:ext uri="{BB962C8B-B14F-4D97-AF65-F5344CB8AC3E}">
        <p14:creationId xmlns:p14="http://schemas.microsoft.com/office/powerpoint/2010/main" val="38824313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nummernplatzhalter 5">
            <a:extLst>
              <a:ext uri="{FF2B5EF4-FFF2-40B4-BE49-F238E27FC236}">
                <a16:creationId xmlns:a16="http://schemas.microsoft.com/office/drawing/2014/main" id="{7EF40D7F-FBF8-4F96-98A4-71BBDA775D02}"/>
              </a:ext>
            </a:extLst>
          </p:cNvPr>
          <p:cNvSpPr>
            <a:spLocks noGrp="1"/>
          </p:cNvSpPr>
          <p:nvPr>
            <p:ph type="sldNum" sz="quarter" idx="17"/>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de-DE"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Folie </a:t>
            </a:r>
            <a:fld id="{E4EB8E2C-207A-45C7-BBA3-F643BCD28F48}" type="slidenum">
              <a:rPr kumimoji="0" lang="de-DE" sz="9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rPr>
              <a:pPr marL="0" marR="0" lvl="0" indent="0" algn="l" defTabSz="457200" rtl="0" eaLnBrk="1" fontAlgn="auto" latinLnBrk="0" hangingPunct="1">
                <a:lnSpc>
                  <a:spcPct val="100000"/>
                </a:lnSpc>
                <a:spcBef>
                  <a:spcPts val="0"/>
                </a:spcBef>
                <a:spcAft>
                  <a:spcPts val="0"/>
                </a:spcAft>
                <a:buClrTx/>
                <a:buSzTx/>
                <a:buFontTx/>
                <a:buNone/>
                <a:tabLst/>
                <a:defRPr/>
              </a:pPr>
              <a:t>13</a:t>
            </a:fld>
            <a:endParaRPr kumimoji="0" lang="de-DE"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cxnSp>
        <p:nvCxnSpPr>
          <p:cNvPr id="27" name="Gerader Verbinder 26">
            <a:extLst>
              <a:ext uri="{FF2B5EF4-FFF2-40B4-BE49-F238E27FC236}">
                <a16:creationId xmlns:a16="http://schemas.microsoft.com/office/drawing/2014/main" id="{6EE5FAF1-91FB-419E-B813-6779C322F1E3}"/>
              </a:ext>
            </a:extLst>
          </p:cNvPr>
          <p:cNvCxnSpPr/>
          <p:nvPr/>
        </p:nvCxnSpPr>
        <p:spPr>
          <a:xfrm>
            <a:off x="851251" y="1278467"/>
            <a:ext cx="8292749" cy="0"/>
          </a:xfrm>
          <a:prstGeom prst="line">
            <a:avLst/>
          </a:prstGeom>
          <a:ln w="3175">
            <a:solidFill>
              <a:schemeClr val="tx1"/>
            </a:solidFill>
          </a:ln>
          <a:effectLst/>
        </p:spPr>
        <p:style>
          <a:lnRef idx="1">
            <a:schemeClr val="accent1"/>
          </a:lnRef>
          <a:fillRef idx="0">
            <a:schemeClr val="accent1"/>
          </a:fillRef>
          <a:effectRef idx="0">
            <a:schemeClr val="accent1"/>
          </a:effectRef>
          <a:fontRef idx="minor">
            <a:schemeClr val="tx1"/>
          </a:fontRef>
        </p:style>
      </p:cxnSp>
      <p:sp>
        <p:nvSpPr>
          <p:cNvPr id="8" name="Titel 2">
            <a:extLst>
              <a:ext uri="{FF2B5EF4-FFF2-40B4-BE49-F238E27FC236}">
                <a16:creationId xmlns:a16="http://schemas.microsoft.com/office/drawing/2014/main" id="{6008ACC6-CAAC-485F-A4CB-5B340037409D}"/>
              </a:ext>
            </a:extLst>
          </p:cNvPr>
          <p:cNvSpPr>
            <a:spLocks noGrp="1"/>
          </p:cNvSpPr>
          <p:nvPr>
            <p:ph type="title" idx="4294967295"/>
          </p:nvPr>
        </p:nvSpPr>
        <p:spPr>
          <a:xfrm>
            <a:off x="904875" y="368228"/>
            <a:ext cx="7886700" cy="1325563"/>
          </a:xfrm>
        </p:spPr>
        <p:txBody>
          <a:bodyPr>
            <a:normAutofit/>
          </a:bodyPr>
          <a:lstStyle/>
          <a:p>
            <a:pPr>
              <a:lnSpc>
                <a:spcPts val="3500"/>
              </a:lnSpc>
            </a:pPr>
            <a:r>
              <a:rPr lang="de-DE" sz="3200" dirty="0"/>
              <a:t>Stahlprojekt: </a:t>
            </a:r>
            <a:br>
              <a:rPr lang="de-DE" sz="3200" dirty="0"/>
            </a:br>
            <a:r>
              <a:rPr lang="de-DE" sz="3200" dirty="0"/>
              <a:t>Visualisierung</a:t>
            </a:r>
            <a:endParaRPr lang="de-DE" sz="3200" dirty="0">
              <a:latin typeface="+mn-lt"/>
            </a:endParaRPr>
          </a:p>
        </p:txBody>
      </p:sp>
      <p:pic>
        <p:nvPicPr>
          <p:cNvPr id="7" name="Grafik 6">
            <a:extLst>
              <a:ext uri="{FF2B5EF4-FFF2-40B4-BE49-F238E27FC236}">
                <a16:creationId xmlns:a16="http://schemas.microsoft.com/office/drawing/2014/main" id="{519C9A73-66F2-4103-BF30-50C5C8166E4F}"/>
              </a:ext>
            </a:extLst>
          </p:cNvPr>
          <p:cNvPicPr>
            <a:picLocks noChangeAspect="1"/>
          </p:cNvPicPr>
          <p:nvPr/>
        </p:nvPicPr>
        <p:blipFill rotWithShape="1">
          <a:blip r:embed="rId2" cstate="print">
            <a:alphaModFix/>
            <a:extLst>
              <a:ext uri="{28A0092B-C50C-407E-A947-70E740481C1C}">
                <a14:useLocalDpi xmlns:a14="http://schemas.microsoft.com/office/drawing/2010/main" val="0"/>
              </a:ext>
            </a:extLst>
          </a:blip>
          <a:srcRect l="10851" t="28140" r="8404" b="11512"/>
          <a:stretch/>
        </p:blipFill>
        <p:spPr>
          <a:xfrm>
            <a:off x="1016639" y="1580504"/>
            <a:ext cx="7745752" cy="4094340"/>
          </a:xfrm>
          <a:prstGeom prst="rect">
            <a:avLst/>
          </a:prstGeom>
        </p:spPr>
      </p:pic>
      <p:sp>
        <p:nvSpPr>
          <p:cNvPr id="2" name="Textfeld 1">
            <a:extLst>
              <a:ext uri="{FF2B5EF4-FFF2-40B4-BE49-F238E27FC236}">
                <a16:creationId xmlns:a16="http://schemas.microsoft.com/office/drawing/2014/main" id="{4A8DFC8A-79B7-4112-AEE6-63EE15DDA94E}"/>
              </a:ext>
            </a:extLst>
          </p:cNvPr>
          <p:cNvSpPr txBox="1"/>
          <p:nvPr/>
        </p:nvSpPr>
        <p:spPr>
          <a:xfrm>
            <a:off x="3792353" y="1462191"/>
            <a:ext cx="2444817" cy="400110"/>
          </a:xfrm>
          <a:prstGeom prst="rect">
            <a:avLst/>
          </a:prstGeom>
          <a:solidFill>
            <a:schemeClr val="bg1"/>
          </a:solidFill>
          <a:ln>
            <a:solidFill>
              <a:schemeClr val="bg1"/>
            </a:solidFill>
          </a:ln>
        </p:spPr>
        <p:txBody>
          <a:bodyPr wrap="square" rtlCol="0">
            <a:spAutoFit/>
          </a:bodyPr>
          <a:lstStyle/>
          <a:p>
            <a:endParaRPr lang="de-DE" sz="2000" dirty="0" err="1">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069993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nummernplatzhalter 5">
            <a:extLst>
              <a:ext uri="{FF2B5EF4-FFF2-40B4-BE49-F238E27FC236}">
                <a16:creationId xmlns:a16="http://schemas.microsoft.com/office/drawing/2014/main" id="{7EF40D7F-FBF8-4F96-98A4-71BBDA775D02}"/>
              </a:ext>
            </a:extLst>
          </p:cNvPr>
          <p:cNvSpPr>
            <a:spLocks noGrp="1"/>
          </p:cNvSpPr>
          <p:nvPr>
            <p:ph type="sldNum" sz="quarter" idx="17"/>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de-DE"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Folie </a:t>
            </a:r>
            <a:fld id="{E4EB8E2C-207A-45C7-BBA3-F643BCD28F48}" type="slidenum">
              <a:rPr kumimoji="0" lang="de-DE" sz="9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rPr>
              <a:pPr marL="0" marR="0" lvl="0" indent="0" algn="l" defTabSz="457200" rtl="0" eaLnBrk="1" fontAlgn="auto" latinLnBrk="0" hangingPunct="1">
                <a:lnSpc>
                  <a:spcPct val="100000"/>
                </a:lnSpc>
                <a:spcBef>
                  <a:spcPts val="0"/>
                </a:spcBef>
                <a:spcAft>
                  <a:spcPts val="0"/>
                </a:spcAft>
                <a:buClrTx/>
                <a:buSzTx/>
                <a:buFontTx/>
                <a:buNone/>
                <a:tabLst/>
                <a:defRPr/>
              </a:pPr>
              <a:t>14</a:t>
            </a:fld>
            <a:endParaRPr kumimoji="0" lang="de-DE"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cxnSp>
        <p:nvCxnSpPr>
          <p:cNvPr id="27" name="Gerader Verbinder 26">
            <a:extLst>
              <a:ext uri="{FF2B5EF4-FFF2-40B4-BE49-F238E27FC236}">
                <a16:creationId xmlns:a16="http://schemas.microsoft.com/office/drawing/2014/main" id="{6EE5FAF1-91FB-419E-B813-6779C322F1E3}"/>
              </a:ext>
            </a:extLst>
          </p:cNvPr>
          <p:cNvCxnSpPr/>
          <p:nvPr/>
        </p:nvCxnSpPr>
        <p:spPr>
          <a:xfrm>
            <a:off x="851251" y="1278467"/>
            <a:ext cx="8292749" cy="0"/>
          </a:xfrm>
          <a:prstGeom prst="line">
            <a:avLst/>
          </a:prstGeom>
          <a:ln w="3175">
            <a:solidFill>
              <a:schemeClr val="tx1"/>
            </a:solidFill>
          </a:ln>
          <a:effectLst/>
        </p:spPr>
        <p:style>
          <a:lnRef idx="1">
            <a:schemeClr val="accent1"/>
          </a:lnRef>
          <a:fillRef idx="0">
            <a:schemeClr val="accent1"/>
          </a:fillRef>
          <a:effectRef idx="0">
            <a:schemeClr val="accent1"/>
          </a:effectRef>
          <a:fontRef idx="minor">
            <a:schemeClr val="tx1"/>
          </a:fontRef>
        </p:style>
      </p:cxnSp>
      <p:sp>
        <p:nvSpPr>
          <p:cNvPr id="9" name="Inhaltsplatzhalter 3">
            <a:extLst>
              <a:ext uri="{FF2B5EF4-FFF2-40B4-BE49-F238E27FC236}">
                <a16:creationId xmlns:a16="http://schemas.microsoft.com/office/drawing/2014/main" id="{69C552D0-E5D5-4731-89DC-D1A265B945D8}"/>
              </a:ext>
            </a:extLst>
          </p:cNvPr>
          <p:cNvSpPr txBox="1">
            <a:spLocks/>
          </p:cNvSpPr>
          <p:nvPr/>
        </p:nvSpPr>
        <p:spPr>
          <a:xfrm>
            <a:off x="904875" y="1279099"/>
            <a:ext cx="7777112" cy="3972500"/>
          </a:xfrm>
          <a:prstGeom prst="rect">
            <a:avLst/>
          </a:prstGeom>
        </p:spPr>
        <p:txBody>
          <a:bodyPr/>
          <a:lstStyle>
            <a:lvl1pPr marL="342900" indent="-342900" algn="l" defTabSz="455613" rtl="0" eaLnBrk="1" fontAlgn="base" hangingPunct="1">
              <a:lnSpc>
                <a:spcPts val="2200"/>
              </a:lnSpc>
              <a:spcBef>
                <a:spcPct val="0"/>
              </a:spcBef>
              <a:spcAft>
                <a:spcPct val="0"/>
              </a:spcAft>
              <a:defRPr sz="2000" kern="1200">
                <a:solidFill>
                  <a:schemeClr val="tx1"/>
                </a:solidFill>
                <a:latin typeface="Arial"/>
                <a:ea typeface="+mn-ea"/>
                <a:cs typeface="+mn-cs"/>
              </a:defRPr>
            </a:lvl1pPr>
            <a:lvl2pPr marL="355600" indent="-169863" algn="l" defTabSz="455613" rtl="0" eaLnBrk="1" fontAlgn="base" hangingPunct="1">
              <a:lnSpc>
                <a:spcPts val="2200"/>
              </a:lnSpc>
              <a:spcBef>
                <a:spcPct val="0"/>
              </a:spcBef>
              <a:spcAft>
                <a:spcPct val="0"/>
              </a:spcAft>
              <a:buClr>
                <a:schemeClr val="accent1"/>
              </a:buClr>
              <a:buFont typeface="Wingdings" pitchFamily="2" charset="2"/>
              <a:buChar char="§"/>
              <a:defRPr sz="2000" kern="1200">
                <a:solidFill>
                  <a:schemeClr val="tx1"/>
                </a:solidFill>
                <a:latin typeface="+mn-lt"/>
                <a:ea typeface="+mn-ea"/>
                <a:cs typeface="+mn-cs"/>
              </a:defRPr>
            </a:lvl2pPr>
            <a:lvl3pPr marL="539750" indent="-184150" algn="l" defTabSz="455613" rtl="0" eaLnBrk="1" fontAlgn="base" hangingPunct="1">
              <a:lnSpc>
                <a:spcPts val="2200"/>
              </a:lnSpc>
              <a:spcBef>
                <a:spcPct val="0"/>
              </a:spcBef>
              <a:spcAft>
                <a:spcPct val="0"/>
              </a:spcAft>
              <a:buClr>
                <a:schemeClr val="accent2"/>
              </a:buClr>
              <a:buFont typeface="Wingdings" pitchFamily="2" charset="2"/>
              <a:buChar char="§"/>
              <a:defRPr sz="2000" kern="1200">
                <a:solidFill>
                  <a:schemeClr val="tx1"/>
                </a:solidFill>
                <a:latin typeface="Arial"/>
                <a:ea typeface="+mn-ea"/>
                <a:cs typeface="+mn-cs"/>
              </a:defRPr>
            </a:lvl3pPr>
            <a:lvl4pPr marL="712788" indent="-169863" algn="l" defTabSz="455613" rtl="0" eaLnBrk="1" fontAlgn="base" hangingPunct="1">
              <a:lnSpc>
                <a:spcPts val="2200"/>
              </a:lnSpc>
              <a:spcBef>
                <a:spcPct val="0"/>
              </a:spcBef>
              <a:spcAft>
                <a:spcPct val="0"/>
              </a:spcAft>
              <a:buClr>
                <a:srgbClr val="9D167A"/>
              </a:buClr>
              <a:buFont typeface="Wingdings" pitchFamily="2" charset="2"/>
              <a:buChar char="§"/>
              <a:defRPr sz="2000" kern="1200">
                <a:solidFill>
                  <a:schemeClr val="tx1"/>
                </a:solidFill>
                <a:latin typeface="Arial"/>
                <a:ea typeface="+mn-ea"/>
                <a:cs typeface="+mn-cs"/>
              </a:defRPr>
            </a:lvl4pPr>
            <a:lvl5pPr marL="1073150" indent="-176213" algn="l" defTabSz="455613" rtl="0" eaLnBrk="1" fontAlgn="base" hangingPunct="1">
              <a:lnSpc>
                <a:spcPts val="1600"/>
              </a:lnSpc>
              <a:spcBef>
                <a:spcPts val="500"/>
              </a:spcBef>
              <a:spcAft>
                <a:spcPct val="0"/>
              </a:spcAft>
              <a:buFont typeface="Symbol" pitchFamily="18" charset="2"/>
              <a:buChar char="-"/>
              <a:defRPr sz="2000" kern="1200">
                <a:solidFill>
                  <a:schemeClr val="tx1"/>
                </a:solidFill>
                <a:latin typeface="Arial"/>
                <a:ea typeface="+mn-ea"/>
                <a:cs typeface="+mn-cs"/>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4"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100000"/>
              </a:lnSpc>
            </a:pPr>
            <a:r>
              <a:rPr lang="de-DE" dirty="0">
                <a:latin typeface="+mj-lt"/>
              </a:rPr>
              <a:t>Frage 1:</a:t>
            </a:r>
          </a:p>
          <a:p>
            <a:pPr>
              <a:lnSpc>
                <a:spcPct val="100000"/>
              </a:lnSpc>
              <a:buFontTx/>
              <a:buBlip>
                <a:blip r:embed="rId3"/>
              </a:buBlip>
            </a:pPr>
            <a:r>
              <a:rPr lang="de-DE" dirty="0">
                <a:latin typeface="+mj-lt"/>
              </a:rPr>
              <a:t>Es gibt sehr viele Punkte, deren Farbe nicht zum zugehörigen Hintergrund passt, das lässt nicht auf ein gutes Modell schließen.</a:t>
            </a:r>
          </a:p>
          <a:p>
            <a:pPr>
              <a:lnSpc>
                <a:spcPct val="100000"/>
              </a:lnSpc>
              <a:buFontTx/>
              <a:buBlip>
                <a:blip r:embed="rId3"/>
              </a:buBlip>
            </a:pPr>
            <a:r>
              <a:rPr lang="de-DE" dirty="0">
                <a:latin typeface="+mj-lt"/>
              </a:rPr>
              <a:t>Im Anwendungskontext wirkt es fragwürdig, dass sich keine homogene Flächen bilden, sondern Inseln, das lässt nicht auf ein gutes Modell schließen.</a:t>
            </a:r>
          </a:p>
          <a:p>
            <a:pPr marL="0" indent="0">
              <a:lnSpc>
                <a:spcPct val="100000"/>
              </a:lnSpc>
            </a:pPr>
            <a:endParaRPr lang="de-DE" dirty="0">
              <a:latin typeface="+mj-lt"/>
            </a:endParaRPr>
          </a:p>
          <a:p>
            <a:pPr marL="0" indent="0">
              <a:lnSpc>
                <a:spcPct val="100000"/>
              </a:lnSpc>
            </a:pPr>
            <a:r>
              <a:rPr lang="de-DE" dirty="0">
                <a:latin typeface="+mj-lt"/>
              </a:rPr>
              <a:t>Frage 2:</a:t>
            </a:r>
          </a:p>
          <a:p>
            <a:pPr>
              <a:lnSpc>
                <a:spcPct val="100000"/>
              </a:lnSpc>
              <a:buFontTx/>
              <a:buBlip>
                <a:blip r:embed="rId3"/>
              </a:buBlip>
            </a:pPr>
            <a:r>
              <a:rPr lang="de-DE" dirty="0"/>
              <a:t>Eine Klasse wird gut erkannt (wenig falsche Klassifikationen im Vergleich zu den Testdaten bei einer Klasse)</a:t>
            </a:r>
          </a:p>
          <a:p>
            <a:pPr>
              <a:lnSpc>
                <a:spcPct val="100000"/>
              </a:lnSpc>
              <a:buFontTx/>
              <a:buBlip>
                <a:blip r:embed="rId3"/>
              </a:buBlip>
            </a:pPr>
            <a:r>
              <a:rPr lang="de-DE" dirty="0"/>
              <a:t>Alle Klassen werden gut erkannt (wenig falsche Klassifikationen im Vergleich zu den Testdaten bei allen Klassen)</a:t>
            </a:r>
          </a:p>
          <a:p>
            <a:pPr>
              <a:lnSpc>
                <a:spcPct val="100000"/>
              </a:lnSpc>
              <a:buFontTx/>
              <a:buBlip>
                <a:blip r:embed="rId3"/>
              </a:buBlip>
            </a:pPr>
            <a:r>
              <a:rPr lang="de-DE" dirty="0"/>
              <a:t>Das Modell ist einfach (darstellbar / formulierbar)</a:t>
            </a:r>
          </a:p>
          <a:p>
            <a:pPr>
              <a:lnSpc>
                <a:spcPct val="100000"/>
              </a:lnSpc>
              <a:buFontTx/>
              <a:buBlip>
                <a:blip r:embed="rId3"/>
              </a:buBlip>
            </a:pPr>
            <a:r>
              <a:rPr lang="de-DE" dirty="0">
                <a:latin typeface="+mj-lt"/>
              </a:rPr>
              <a:t>Das Modell passt zum Anwendungskontext  </a:t>
            </a:r>
          </a:p>
          <a:p>
            <a:pPr marL="0" indent="0">
              <a:lnSpc>
                <a:spcPct val="100000"/>
              </a:lnSpc>
            </a:pPr>
            <a:endParaRPr lang="de-DE" dirty="0">
              <a:latin typeface="+mj-lt"/>
            </a:endParaRPr>
          </a:p>
          <a:p>
            <a:pPr marL="0" indent="0">
              <a:lnSpc>
                <a:spcPct val="100000"/>
              </a:lnSpc>
            </a:pPr>
            <a:endParaRPr lang="de-DE" dirty="0">
              <a:latin typeface="+mj-lt"/>
            </a:endParaRPr>
          </a:p>
        </p:txBody>
      </p:sp>
      <p:grpSp>
        <p:nvGrpSpPr>
          <p:cNvPr id="63" name="Gruppieren 62">
            <a:extLst>
              <a:ext uri="{FF2B5EF4-FFF2-40B4-BE49-F238E27FC236}">
                <a16:creationId xmlns:a16="http://schemas.microsoft.com/office/drawing/2014/main" id="{928DC4D7-FBF4-41BC-AFA4-551833B1DE65}"/>
              </a:ext>
            </a:extLst>
          </p:cNvPr>
          <p:cNvGrpSpPr/>
          <p:nvPr/>
        </p:nvGrpSpPr>
        <p:grpSpPr>
          <a:xfrm>
            <a:off x="94747" y="0"/>
            <a:ext cx="522211" cy="1378032"/>
            <a:chOff x="152523" y="2913529"/>
            <a:chExt cx="522211" cy="1378032"/>
          </a:xfrm>
          <a:effectLst/>
        </p:grpSpPr>
        <p:sp>
          <p:nvSpPr>
            <p:cNvPr id="64" name="Freihandform: Form 63">
              <a:extLst>
                <a:ext uri="{FF2B5EF4-FFF2-40B4-BE49-F238E27FC236}">
                  <a16:creationId xmlns:a16="http://schemas.microsoft.com/office/drawing/2014/main" id="{A87688B1-60A2-43D3-B9AD-6E708F97318F}"/>
                </a:ext>
              </a:extLst>
            </p:cNvPr>
            <p:cNvSpPr/>
            <p:nvPr/>
          </p:nvSpPr>
          <p:spPr>
            <a:xfrm>
              <a:off x="197982" y="2913529"/>
              <a:ext cx="428770" cy="1378032"/>
            </a:xfrm>
            <a:custGeom>
              <a:avLst/>
              <a:gdLst>
                <a:gd name="connsiteX0" fmla="*/ 0 w 428770"/>
                <a:gd name="connsiteY0" fmla="*/ 0 h 1279420"/>
                <a:gd name="connsiteX1" fmla="*/ 428770 w 428770"/>
                <a:gd name="connsiteY1" fmla="*/ 0 h 1279420"/>
                <a:gd name="connsiteX2" fmla="*/ 428770 w 428770"/>
                <a:gd name="connsiteY2" fmla="*/ 1279420 h 1279420"/>
                <a:gd name="connsiteX3" fmla="*/ 203442 w 428770"/>
                <a:gd name="connsiteY3" fmla="*/ 1060460 h 1279420"/>
                <a:gd name="connsiteX4" fmla="*/ 0 w 428770"/>
                <a:gd name="connsiteY4" fmla="*/ 1269819 h 12794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8770" h="1279420">
                  <a:moveTo>
                    <a:pt x="0" y="0"/>
                  </a:moveTo>
                  <a:lnTo>
                    <a:pt x="428770" y="0"/>
                  </a:lnTo>
                  <a:lnTo>
                    <a:pt x="428770" y="1279420"/>
                  </a:lnTo>
                  <a:lnTo>
                    <a:pt x="203442" y="1060460"/>
                  </a:lnTo>
                  <a:lnTo>
                    <a:pt x="0" y="1269819"/>
                  </a:lnTo>
                  <a:close/>
                </a:path>
              </a:pathLst>
            </a:custGeom>
            <a:solidFill>
              <a:srgbClr val="901B6E">
                <a:alpha val="60000"/>
              </a:srgb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
          <p:nvSpPr>
            <p:cNvPr id="65" name="Textfeld 64">
              <a:extLst>
                <a:ext uri="{FF2B5EF4-FFF2-40B4-BE49-F238E27FC236}">
                  <a16:creationId xmlns:a16="http://schemas.microsoft.com/office/drawing/2014/main" id="{78F016B3-7FCA-4CD0-9DCA-98E664BD01BB}"/>
                </a:ext>
              </a:extLst>
            </p:cNvPr>
            <p:cNvSpPr txBox="1"/>
            <p:nvPr/>
          </p:nvSpPr>
          <p:spPr>
            <a:xfrm>
              <a:off x="152523" y="2913529"/>
              <a:ext cx="522211" cy="1172052"/>
            </a:xfrm>
            <a:prstGeom prst="rect">
              <a:avLst/>
            </a:prstGeom>
            <a:noFill/>
            <a:ln>
              <a:noFill/>
            </a:ln>
          </p:spPr>
          <p:txBody>
            <a:bodyPr wrap="square" rtlCol="0">
              <a:spAutoFit/>
            </a:bodyPr>
            <a:lstStyle/>
            <a:p>
              <a:pPr algn="ctr">
                <a:lnSpc>
                  <a:spcPts val="1400"/>
                </a:lnSpc>
              </a:pPr>
              <a:r>
                <a:rPr lang="de-DE" sz="1200" b="1" dirty="0">
                  <a:solidFill>
                    <a:schemeClr val="bg1"/>
                  </a:solidFill>
                </a:rPr>
                <a:t>L</a:t>
              </a:r>
            </a:p>
            <a:p>
              <a:pPr algn="ctr">
                <a:lnSpc>
                  <a:spcPts val="1400"/>
                </a:lnSpc>
              </a:pPr>
              <a:r>
                <a:rPr lang="de-DE" sz="1200" b="1" dirty="0">
                  <a:solidFill>
                    <a:schemeClr val="bg1"/>
                  </a:solidFill>
                </a:rPr>
                <a:t>Ö</a:t>
              </a:r>
            </a:p>
            <a:p>
              <a:pPr algn="ctr">
                <a:lnSpc>
                  <a:spcPts val="1400"/>
                </a:lnSpc>
              </a:pPr>
              <a:r>
                <a:rPr lang="de-DE" sz="1200" b="1" dirty="0">
                  <a:solidFill>
                    <a:schemeClr val="bg1"/>
                  </a:solidFill>
                </a:rPr>
                <a:t>S</a:t>
              </a:r>
            </a:p>
            <a:p>
              <a:pPr algn="ctr">
                <a:lnSpc>
                  <a:spcPts val="1400"/>
                </a:lnSpc>
              </a:pPr>
              <a:r>
                <a:rPr lang="de-DE" sz="1200" b="1" dirty="0">
                  <a:solidFill>
                    <a:schemeClr val="bg1"/>
                  </a:solidFill>
                </a:rPr>
                <a:t>U</a:t>
              </a:r>
            </a:p>
            <a:p>
              <a:pPr algn="ctr">
                <a:lnSpc>
                  <a:spcPts val="1400"/>
                </a:lnSpc>
              </a:pPr>
              <a:r>
                <a:rPr lang="de-DE" sz="1200" b="1" dirty="0">
                  <a:solidFill>
                    <a:schemeClr val="bg1"/>
                  </a:solidFill>
                </a:rPr>
                <a:t>N</a:t>
              </a:r>
            </a:p>
            <a:p>
              <a:pPr algn="ctr">
                <a:lnSpc>
                  <a:spcPts val="1400"/>
                </a:lnSpc>
              </a:pPr>
              <a:r>
                <a:rPr lang="de-DE" sz="1200" b="1" dirty="0">
                  <a:solidFill>
                    <a:schemeClr val="bg1"/>
                  </a:solidFill>
                </a:rPr>
                <a:t>G</a:t>
              </a:r>
            </a:p>
          </p:txBody>
        </p:sp>
      </p:grpSp>
      <p:sp>
        <p:nvSpPr>
          <p:cNvPr id="11" name="Titel 2">
            <a:extLst>
              <a:ext uri="{FF2B5EF4-FFF2-40B4-BE49-F238E27FC236}">
                <a16:creationId xmlns:a16="http://schemas.microsoft.com/office/drawing/2014/main" id="{1D7B60AF-DAA2-4AAE-A931-D931BD0BEE73}"/>
              </a:ext>
            </a:extLst>
          </p:cNvPr>
          <p:cNvSpPr>
            <a:spLocks noGrp="1"/>
          </p:cNvSpPr>
          <p:nvPr>
            <p:ph type="title" idx="4294967295"/>
          </p:nvPr>
        </p:nvSpPr>
        <p:spPr>
          <a:xfrm>
            <a:off x="904875" y="368228"/>
            <a:ext cx="7886700" cy="1325563"/>
          </a:xfrm>
        </p:spPr>
        <p:txBody>
          <a:bodyPr>
            <a:normAutofit/>
          </a:bodyPr>
          <a:lstStyle/>
          <a:p>
            <a:pPr>
              <a:lnSpc>
                <a:spcPts val="3500"/>
              </a:lnSpc>
            </a:pPr>
            <a:r>
              <a:rPr lang="de-DE" sz="3200" dirty="0"/>
              <a:t>Stahlprojekt: </a:t>
            </a:r>
            <a:br>
              <a:rPr lang="de-DE" sz="3200" dirty="0"/>
            </a:br>
            <a:r>
              <a:rPr lang="de-DE" sz="3200" dirty="0"/>
              <a:t>Modellqualität</a:t>
            </a:r>
            <a:endParaRPr lang="de-DE" sz="3200" dirty="0">
              <a:latin typeface="+mn-lt"/>
            </a:endParaRPr>
          </a:p>
        </p:txBody>
      </p:sp>
    </p:spTree>
    <p:extLst>
      <p:ext uri="{BB962C8B-B14F-4D97-AF65-F5344CB8AC3E}">
        <p14:creationId xmlns:p14="http://schemas.microsoft.com/office/powerpoint/2010/main" val="11578582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nummernplatzhalter 5">
            <a:extLst>
              <a:ext uri="{FF2B5EF4-FFF2-40B4-BE49-F238E27FC236}">
                <a16:creationId xmlns:a16="http://schemas.microsoft.com/office/drawing/2014/main" id="{7EF40D7F-FBF8-4F96-98A4-71BBDA775D02}"/>
              </a:ext>
            </a:extLst>
          </p:cNvPr>
          <p:cNvSpPr>
            <a:spLocks noGrp="1"/>
          </p:cNvSpPr>
          <p:nvPr>
            <p:ph type="sldNum" sz="quarter" idx="17"/>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de-DE"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Folie </a:t>
            </a:r>
            <a:fld id="{E4EB8E2C-207A-45C7-BBA3-F643BCD28F48}" type="slidenum">
              <a:rPr kumimoji="0" lang="de-DE" sz="9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rPr>
              <a:pPr marL="0" marR="0" lvl="0" indent="0" algn="l" defTabSz="457200" rtl="0" eaLnBrk="1" fontAlgn="auto" latinLnBrk="0" hangingPunct="1">
                <a:lnSpc>
                  <a:spcPct val="100000"/>
                </a:lnSpc>
                <a:spcBef>
                  <a:spcPts val="0"/>
                </a:spcBef>
                <a:spcAft>
                  <a:spcPts val="0"/>
                </a:spcAft>
                <a:buClrTx/>
                <a:buSzTx/>
                <a:buFontTx/>
                <a:buNone/>
                <a:tabLst/>
                <a:defRPr/>
              </a:pPr>
              <a:t>15</a:t>
            </a:fld>
            <a:endParaRPr kumimoji="0" lang="de-DE"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cxnSp>
        <p:nvCxnSpPr>
          <p:cNvPr id="8" name="Gerader Verbinder 7">
            <a:extLst>
              <a:ext uri="{FF2B5EF4-FFF2-40B4-BE49-F238E27FC236}">
                <a16:creationId xmlns:a16="http://schemas.microsoft.com/office/drawing/2014/main" id="{4B2E6ED1-7C78-493F-8332-7D48A5ECBBC9}"/>
              </a:ext>
            </a:extLst>
          </p:cNvPr>
          <p:cNvCxnSpPr/>
          <p:nvPr/>
        </p:nvCxnSpPr>
        <p:spPr>
          <a:xfrm>
            <a:off x="851251" y="1278467"/>
            <a:ext cx="8292749" cy="0"/>
          </a:xfrm>
          <a:prstGeom prst="line">
            <a:avLst/>
          </a:prstGeom>
          <a:ln w="3175">
            <a:solidFill>
              <a:schemeClr val="tx1"/>
            </a:solidFill>
          </a:ln>
          <a:effectLst/>
        </p:spPr>
        <p:style>
          <a:lnRef idx="1">
            <a:schemeClr val="accent1"/>
          </a:lnRef>
          <a:fillRef idx="0">
            <a:schemeClr val="accent1"/>
          </a:fillRef>
          <a:effectRef idx="0">
            <a:schemeClr val="accent1"/>
          </a:effectRef>
          <a:fontRef idx="minor">
            <a:schemeClr val="tx1"/>
          </a:fontRef>
        </p:style>
      </p:cxnSp>
      <p:sp>
        <p:nvSpPr>
          <p:cNvPr id="9" name="Titel 2">
            <a:extLst>
              <a:ext uri="{FF2B5EF4-FFF2-40B4-BE49-F238E27FC236}">
                <a16:creationId xmlns:a16="http://schemas.microsoft.com/office/drawing/2014/main" id="{C3687229-EEF5-4177-93B7-FB0B38927732}"/>
              </a:ext>
            </a:extLst>
          </p:cNvPr>
          <p:cNvSpPr>
            <a:spLocks noGrp="1"/>
          </p:cNvSpPr>
          <p:nvPr>
            <p:ph type="title" idx="4294967295"/>
          </p:nvPr>
        </p:nvSpPr>
        <p:spPr>
          <a:xfrm>
            <a:off x="904875" y="368228"/>
            <a:ext cx="7886700" cy="1325563"/>
          </a:xfrm>
        </p:spPr>
        <p:txBody>
          <a:bodyPr>
            <a:normAutofit/>
          </a:bodyPr>
          <a:lstStyle/>
          <a:p>
            <a:pPr>
              <a:lnSpc>
                <a:spcPct val="100000"/>
              </a:lnSpc>
            </a:pPr>
            <a:r>
              <a:rPr lang="de-DE" sz="3200" dirty="0">
                <a:latin typeface="+mn-lt"/>
              </a:rPr>
              <a:t>4.2 Gütemaße</a:t>
            </a:r>
          </a:p>
        </p:txBody>
      </p:sp>
    </p:spTree>
    <p:extLst>
      <p:ext uri="{BB962C8B-B14F-4D97-AF65-F5344CB8AC3E}">
        <p14:creationId xmlns:p14="http://schemas.microsoft.com/office/powerpoint/2010/main" val="39937769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mc:AlternateContent xmlns:mc="http://schemas.openxmlformats.org/markup-compatibility/2006" xmlns:a14="http://schemas.microsoft.com/office/drawing/2010/main">
        <mc:Choice Requires="a14">
          <p:graphicFrame>
            <p:nvGraphicFramePr>
              <p:cNvPr id="13" name="Inhaltsplatzhalter 6"/>
              <p:cNvGraphicFramePr>
                <a:graphicFrameLocks/>
              </p:cNvGraphicFramePr>
              <p:nvPr/>
            </p:nvGraphicFramePr>
            <p:xfrm>
              <a:off x="936701" y="4160240"/>
              <a:ext cx="7720192" cy="1440000"/>
            </p:xfrm>
            <a:graphic>
              <a:graphicData uri="http://schemas.openxmlformats.org/drawingml/2006/table">
                <a:tbl>
                  <a:tblPr firstRow="1" bandRow="1">
                    <a:tableStyleId>{C083E6E3-FA7D-4D7B-A595-EF9225AFEA82}</a:tableStyleId>
                  </a:tblPr>
                  <a:tblGrid>
                    <a:gridCol w="2200038">
                      <a:extLst>
                        <a:ext uri="{9D8B030D-6E8A-4147-A177-3AD203B41FA5}">
                          <a16:colId xmlns:a16="http://schemas.microsoft.com/office/drawing/2014/main" val="20000"/>
                        </a:ext>
                      </a:extLst>
                    </a:gridCol>
                    <a:gridCol w="1666755">
                      <a:extLst>
                        <a:ext uri="{9D8B030D-6E8A-4147-A177-3AD203B41FA5}">
                          <a16:colId xmlns:a16="http://schemas.microsoft.com/office/drawing/2014/main" val="20001"/>
                        </a:ext>
                      </a:extLst>
                    </a:gridCol>
                    <a:gridCol w="1875098">
                      <a:extLst>
                        <a:ext uri="{9D8B030D-6E8A-4147-A177-3AD203B41FA5}">
                          <a16:colId xmlns:a16="http://schemas.microsoft.com/office/drawing/2014/main" val="20002"/>
                        </a:ext>
                      </a:extLst>
                    </a:gridCol>
                    <a:gridCol w="1978301">
                      <a:extLst>
                        <a:ext uri="{9D8B030D-6E8A-4147-A177-3AD203B41FA5}">
                          <a16:colId xmlns:a16="http://schemas.microsoft.com/office/drawing/2014/main" val="20003"/>
                        </a:ext>
                      </a:extLst>
                    </a:gridCol>
                  </a:tblGrid>
                  <a:tr h="360000">
                    <a:tc>
                      <a:txBody>
                        <a:bodyPr/>
                        <a:lstStyle/>
                        <a:p>
                          <a:pPr>
                            <a:defRPr/>
                          </a:pPr>
                          <a:endParaRPr lang="de-DE" sz="1600">
                            <a:solidFill>
                              <a:schemeClr val="tx1"/>
                            </a:solidFill>
                          </a:endParaRPr>
                        </a:p>
                      </a:txBody>
                      <a:tcPr>
                        <a:lnL w="12700" algn="ctr">
                          <a:noFill/>
                        </a:lnL>
                        <a:lnR w="12700" algn="ctr">
                          <a:noFill/>
                        </a:lnR>
                        <a:lnT w="12700" algn="ctr">
                          <a:noFill/>
                        </a:lnT>
                        <a:lnB w="12700" algn="ctr">
                          <a:noFill/>
                        </a:lnB>
                        <a:solidFill>
                          <a:schemeClr val="bg1"/>
                        </a:solidFill>
                      </a:tcPr>
                    </a:tc>
                    <a:tc>
                      <a:txBody>
                        <a:bodyPr/>
                        <a:lstStyle/>
                        <a:p>
                          <a:pPr>
                            <a:defRPr/>
                          </a:pPr>
                          <a:endParaRPr lang="de-DE" sz="1600">
                            <a:solidFill>
                              <a:schemeClr val="tx1"/>
                            </a:solidFill>
                          </a:endParaRPr>
                        </a:p>
                      </a:txBody>
                      <a:tcPr>
                        <a:lnL w="12700" algn="ctr">
                          <a:noFill/>
                        </a:lnL>
                        <a:lnR w="12700" algn="ctr">
                          <a:noFill/>
                        </a:lnR>
                        <a:lnT w="12700" algn="ctr">
                          <a:noFill/>
                        </a:lnT>
                        <a:lnB w="12700" algn="ctr">
                          <a:noFill/>
                        </a:lnB>
                        <a:solidFill>
                          <a:schemeClr val="bg1"/>
                        </a:solidFill>
                      </a:tcPr>
                    </a:tc>
                    <a:tc gridSpan="2">
                      <a:txBody>
                        <a:bodyPr/>
                        <a:lstStyle/>
                        <a:p>
                          <a:pPr algn="ctr">
                            <a:defRPr/>
                          </a:pPr>
                          <a:r>
                            <a:rPr lang="de-DE" sz="1600" b="0">
                              <a:solidFill>
                                <a:schemeClr val="tx1"/>
                              </a:solidFill>
                            </a:rPr>
                            <a:t>Tatsächliche</a:t>
                          </a:r>
                          <a:r>
                            <a:rPr lang="de-DE" sz="1600">
                              <a:solidFill>
                                <a:schemeClr val="tx1"/>
                              </a:solidFill>
                            </a:rPr>
                            <a:t> </a:t>
                          </a:r>
                          <a:r>
                            <a:rPr lang="de-DE" sz="1600" b="0">
                              <a:solidFill>
                                <a:schemeClr val="tx1"/>
                              </a:solidFill>
                            </a:rPr>
                            <a:t>Klasse</a:t>
                          </a:r>
                          <a:endParaRPr/>
                        </a:p>
                      </a:txBody>
                      <a:tcPr anchor="ctr">
                        <a:lnL w="12700" algn="ctr">
                          <a:noFill/>
                        </a:lnL>
                        <a:lnR w="12700" algn="ctr">
                          <a:noFill/>
                        </a:lnR>
                        <a:lnT w="12700" algn="ctr">
                          <a:noFill/>
                        </a:lnT>
                        <a:lnB w="28575" algn="ctr">
                          <a:solidFill>
                            <a:srgbClr val="C16CAB"/>
                          </a:solidFill>
                        </a:lnB>
                      </a:tcPr>
                    </a:tc>
                    <a:tc hMerge="1">
                      <a:txBody>
                        <a:bodyPr/>
                        <a:lstStyle/>
                        <a:p>
                          <a:endParaRPr/>
                        </a:p>
                      </a:txBody>
                      <a:tcPr/>
                    </a:tc>
                    <a:extLst>
                      <a:ext uri="{0D108BD9-81ED-4DB2-BD59-A6C34878D82A}">
                        <a16:rowId xmlns:a16="http://schemas.microsoft.com/office/drawing/2014/main" val="10000"/>
                      </a:ext>
                    </a:extLst>
                  </a:tr>
                  <a:tr h="360000">
                    <a:tc>
                      <a:txBody>
                        <a:bodyPr/>
                        <a:lstStyle/>
                        <a:p>
                          <a:pPr>
                            <a:defRPr/>
                          </a:pPr>
                          <a:endParaRPr lang="de-DE" sz="1600"/>
                        </a:p>
                      </a:txBody>
                      <a:tcPr>
                        <a:lnL w="12700" algn="ctr">
                          <a:noFill/>
                        </a:lnL>
                        <a:lnR w="12700" algn="ctr">
                          <a:noFill/>
                        </a:lnR>
                        <a:lnT w="12700" algn="ctr">
                          <a:noFill/>
                        </a:lnT>
                        <a:lnB w="12700" algn="ctr">
                          <a:noFill/>
                        </a:lnB>
                        <a:solidFill>
                          <a:schemeClr val="bg1"/>
                        </a:solidFill>
                      </a:tcPr>
                    </a:tc>
                    <a:tc>
                      <a:txBody>
                        <a:bodyPr/>
                        <a:lstStyle/>
                        <a:p>
                          <a:pPr>
                            <a:defRPr/>
                          </a:pPr>
                          <a:endParaRPr lang="de-DE" sz="1600"/>
                        </a:p>
                      </a:txBody>
                      <a:tcPr>
                        <a:lnL w="12700" algn="ctr">
                          <a:noFill/>
                        </a:lnL>
                        <a:lnR w="28575" algn="ctr">
                          <a:solidFill>
                            <a:srgbClr val="C16CAB"/>
                          </a:solidFill>
                        </a:lnR>
                        <a:lnT w="12700" algn="ctr">
                          <a:noFill/>
                        </a:lnT>
                        <a:lnB w="28575" algn="ctr">
                          <a:solidFill>
                            <a:srgbClr val="C16CAB"/>
                          </a:solidFill>
                        </a:lnB>
                        <a:solidFill>
                          <a:schemeClr val="bg1"/>
                        </a:solidFill>
                      </a:tcPr>
                    </a:tc>
                    <a:tc>
                      <a:txBody>
                        <a:bodyPr/>
                        <a:lstStyle/>
                        <a:p>
                          <a:pPr algn="ctr">
                            <a:defRPr/>
                          </a:pPr>
                          <a:r>
                            <a:rPr lang="de-DE" sz="1600"/>
                            <a:t>Kl. 1 (positive)</a:t>
                          </a:r>
                          <a:endParaRPr/>
                        </a:p>
                      </a:txBody>
                      <a:tcPr>
                        <a:lnL w="28575" algn="ctr">
                          <a:solidFill>
                            <a:srgbClr val="C16CAB"/>
                          </a:solidFill>
                        </a:lnL>
                        <a:lnR w="12700" algn="ctr">
                          <a:solidFill>
                            <a:srgbClr val="C16CAB"/>
                          </a:solidFill>
                        </a:lnR>
                        <a:lnT w="28575" algn="ctr">
                          <a:solidFill>
                            <a:srgbClr val="C16CAB"/>
                          </a:solidFill>
                        </a:lnT>
                        <a:lnB w="28575" algn="ctr">
                          <a:solidFill>
                            <a:srgbClr val="C16CAB"/>
                          </a:solidFill>
                        </a:lnB>
                        <a:solidFill>
                          <a:srgbClr val="C16CAB">
                            <a:alpha val="20000"/>
                          </a:srgbClr>
                        </a:solidFill>
                      </a:tcPr>
                    </a:tc>
                    <a:tc>
                      <a:txBody>
                        <a:bodyPr/>
                        <a:lstStyle/>
                        <a:p>
                          <a:pPr algn="ctr">
                            <a:defRPr/>
                          </a:pPr>
                          <a:r>
                            <a:rPr lang="de-DE" sz="1600"/>
                            <a:t>Klasse 2 (negative)</a:t>
                          </a:r>
                          <a:endParaRPr/>
                        </a:p>
                      </a:txBody>
                      <a:tcPr>
                        <a:lnL w="12700" algn="ctr">
                          <a:solidFill>
                            <a:srgbClr val="C16CAB"/>
                          </a:solidFill>
                        </a:lnL>
                        <a:lnR w="28575" algn="ctr">
                          <a:solidFill>
                            <a:srgbClr val="C16CAB"/>
                          </a:solidFill>
                        </a:lnR>
                        <a:lnT w="28575" algn="ctr">
                          <a:solidFill>
                            <a:srgbClr val="C16CAB"/>
                          </a:solidFill>
                        </a:lnT>
                        <a:lnB w="28575" algn="ctr">
                          <a:solidFill>
                            <a:srgbClr val="C16CAB"/>
                          </a:solidFill>
                        </a:lnB>
                        <a:solidFill>
                          <a:srgbClr val="C16CAB">
                            <a:alpha val="20000"/>
                          </a:srgbClr>
                        </a:solidFill>
                      </a:tcPr>
                    </a:tc>
                    <a:extLst>
                      <a:ext uri="{0D108BD9-81ED-4DB2-BD59-A6C34878D82A}">
                        <a16:rowId xmlns:a16="http://schemas.microsoft.com/office/drawing/2014/main" val="10001"/>
                      </a:ext>
                    </a:extLst>
                  </a:tr>
                  <a:tr h="360000">
                    <a:tc rowSpan="2">
                      <a:txBody>
                        <a:bodyPr/>
                        <a:lstStyle/>
                        <a:p>
                          <a:pPr algn="ctr">
                            <a:defRPr/>
                          </a:pPr>
                          <a:r>
                            <a:rPr lang="de-DE" sz="1600"/>
                            <a:t>Vorhergesagte Klasse </a:t>
                          </a:r>
                          <a:endParaRPr/>
                        </a:p>
                      </a:txBody>
                      <a:tcPr anchor="ctr">
                        <a:lnL w="12700" algn="ctr">
                          <a:noFill/>
                        </a:lnL>
                        <a:lnR w="28575" algn="ctr">
                          <a:solidFill>
                            <a:srgbClr val="C16CAB"/>
                          </a:solidFill>
                        </a:lnR>
                        <a:lnT w="12700" algn="ctr">
                          <a:noFill/>
                        </a:lnT>
                        <a:lnB w="12700" algn="ctr">
                          <a:noFill/>
                        </a:lnB>
                      </a:tcPr>
                    </a:tc>
                    <a:tc>
                      <a:txBody>
                        <a:bodyPr/>
                        <a:lstStyle/>
                        <a:p>
                          <a:pPr>
                            <a:defRPr/>
                          </a:pPr>
                          <a:r>
                            <a:rPr lang="de-DE" sz="1600"/>
                            <a:t>Kl. 1 (positive)</a:t>
                          </a:r>
                          <a:endParaRPr/>
                        </a:p>
                      </a:txBody>
                      <a:tcPr>
                        <a:lnL w="28575" algn="ctr">
                          <a:solidFill>
                            <a:srgbClr val="C16CAB"/>
                          </a:solidFill>
                        </a:lnL>
                        <a:lnR w="28575" algn="ctr">
                          <a:solidFill>
                            <a:srgbClr val="C16CAB"/>
                          </a:solidFill>
                        </a:lnR>
                        <a:lnT w="28575" algn="ctr">
                          <a:solidFill>
                            <a:srgbClr val="C16CAB"/>
                          </a:solidFill>
                        </a:lnT>
                        <a:lnB w="12700" algn="ctr">
                          <a:solidFill>
                            <a:srgbClr val="C16CAB"/>
                          </a:solidFill>
                        </a:lnB>
                        <a:solidFill>
                          <a:srgbClr val="F3E2EE"/>
                        </a:solidFill>
                      </a:tcPr>
                    </a:tc>
                    <a:tc>
                      <a:txBody>
                        <a:bodyPr/>
                        <a:lstStyle/>
                        <a:p>
                          <a:pPr algn="ctr">
                            <a:defRPr/>
                          </a:pPr>
                          <a14:m>
                            <m:oMath xmlns:m="http://schemas.openxmlformats.org/officeDocument/2006/math">
                              <m:r>
                                <a:rPr lang="de-DE" sz="1600" i="1">
                                  <a:latin typeface="Cambria Math"/>
                                </a:rPr>
                                <m:t>𝑡</m:t>
                              </m:r>
                              <m:r>
                                <a:rPr lang="de-DE" sz="1600" b="0" i="1">
                                  <a:latin typeface="Cambria Math"/>
                                </a:rPr>
                                <m:t>𝑝</m:t>
                              </m:r>
                            </m:oMath>
                          </a14:m>
                          <a:r>
                            <a:rPr lang="de-DE" sz="1600"/>
                            <a:t> (true positive)</a:t>
                          </a:r>
                          <a:endParaRPr/>
                        </a:p>
                      </a:txBody>
                      <a:tcPr>
                        <a:lnL w="28575" algn="ctr">
                          <a:solidFill>
                            <a:srgbClr val="C16CAB"/>
                          </a:solidFill>
                        </a:lnL>
                        <a:lnR w="12700" algn="ctr">
                          <a:solidFill>
                            <a:srgbClr val="C16CAB"/>
                          </a:solidFill>
                        </a:lnR>
                        <a:lnT w="28575" algn="ctr">
                          <a:solidFill>
                            <a:srgbClr val="C16CAB"/>
                          </a:solidFill>
                        </a:lnT>
                        <a:lnB w="12700" algn="ctr">
                          <a:solidFill>
                            <a:srgbClr val="C16CAB"/>
                          </a:solidFill>
                        </a:lnB>
                        <a:solidFill>
                          <a:schemeClr val="bg1"/>
                        </a:solidFill>
                      </a:tcPr>
                    </a:tc>
                    <a:tc>
                      <a:txBody>
                        <a:bodyPr/>
                        <a:lstStyle/>
                        <a:p>
                          <a:pPr algn="ctr">
                            <a:defRPr/>
                          </a:pPr>
                          <a14:m>
                            <m:oMath xmlns:m="http://schemas.openxmlformats.org/officeDocument/2006/math">
                              <m:r>
                                <a:rPr lang="de-DE" sz="1600" i="1">
                                  <a:latin typeface="Cambria Math"/>
                                </a:rPr>
                                <m:t>𝑓</m:t>
                              </m:r>
                              <m:r>
                                <a:rPr lang="de-DE" sz="1600" b="0" i="1">
                                  <a:latin typeface="Cambria Math"/>
                                </a:rPr>
                                <m:t>𝑝</m:t>
                              </m:r>
                            </m:oMath>
                          </a14:m>
                          <a:r>
                            <a:rPr lang="de-DE" sz="1600"/>
                            <a:t> (false positive)</a:t>
                          </a:r>
                          <a:endParaRPr/>
                        </a:p>
                      </a:txBody>
                      <a:tcPr>
                        <a:lnL w="12700" algn="ctr">
                          <a:solidFill>
                            <a:srgbClr val="C16CAB"/>
                          </a:solidFill>
                        </a:lnL>
                        <a:lnR w="28575" algn="ctr">
                          <a:solidFill>
                            <a:srgbClr val="C16CAB"/>
                          </a:solidFill>
                        </a:lnR>
                        <a:lnT w="28575" algn="ctr">
                          <a:solidFill>
                            <a:srgbClr val="C16CAB"/>
                          </a:solidFill>
                        </a:lnT>
                        <a:lnB w="12700" algn="ctr">
                          <a:solidFill>
                            <a:srgbClr val="C16CAB"/>
                          </a:solidFill>
                        </a:lnB>
                        <a:solidFill>
                          <a:schemeClr val="bg1"/>
                        </a:solidFill>
                      </a:tcPr>
                    </a:tc>
                    <a:extLst>
                      <a:ext uri="{0D108BD9-81ED-4DB2-BD59-A6C34878D82A}">
                        <a16:rowId xmlns:a16="http://schemas.microsoft.com/office/drawing/2014/main" val="10002"/>
                      </a:ext>
                    </a:extLst>
                  </a:tr>
                  <a:tr h="360000">
                    <a:tc vMerge="1">
                      <a:txBody>
                        <a:bodyPr/>
                        <a:lstStyle/>
                        <a:p>
                          <a:pPr>
                            <a:defRPr/>
                          </a:pPr>
                          <a:endParaRPr lang="de-DE"/>
                        </a:p>
                      </a:txBody>
                      <a:tcPr/>
                    </a:tc>
                    <a:tc>
                      <a:txBody>
                        <a:bodyPr/>
                        <a:lstStyle/>
                        <a:p>
                          <a:pPr>
                            <a:defRPr/>
                          </a:pPr>
                          <a:r>
                            <a:rPr lang="de-DE" sz="1600"/>
                            <a:t>Kl. 2 (negative)</a:t>
                          </a:r>
                          <a:endParaRPr/>
                        </a:p>
                      </a:txBody>
                      <a:tcPr>
                        <a:lnL w="28575" algn="ctr">
                          <a:solidFill>
                            <a:srgbClr val="C16CAB"/>
                          </a:solidFill>
                        </a:lnL>
                        <a:lnR w="28575" algn="ctr">
                          <a:solidFill>
                            <a:srgbClr val="C16CAB"/>
                          </a:solidFill>
                        </a:lnR>
                        <a:lnT w="12700" algn="ctr">
                          <a:solidFill>
                            <a:srgbClr val="C16CAB"/>
                          </a:solidFill>
                        </a:lnT>
                        <a:lnB w="28575" algn="ctr">
                          <a:solidFill>
                            <a:srgbClr val="C16CAB"/>
                          </a:solidFill>
                        </a:lnB>
                        <a:solidFill>
                          <a:srgbClr val="F3E2EE"/>
                        </a:solidFill>
                      </a:tcPr>
                    </a:tc>
                    <a:tc>
                      <a:txBody>
                        <a:bodyPr/>
                        <a:lstStyle/>
                        <a:p>
                          <a:pPr algn="ctr">
                            <a:defRPr/>
                          </a:pPr>
                          <a14:m>
                            <m:oMath xmlns:m="http://schemas.openxmlformats.org/officeDocument/2006/math">
                              <m:r>
                                <a:rPr lang="de-DE" sz="1600" i="1">
                                  <a:latin typeface="Cambria Math"/>
                                </a:rPr>
                                <m:t>𝑓</m:t>
                              </m:r>
                              <m:r>
                                <a:rPr lang="de-DE" sz="1600" b="0" i="1">
                                  <a:latin typeface="Cambria Math"/>
                                </a:rPr>
                                <m:t>𝑛</m:t>
                              </m:r>
                              <m:r>
                                <a:rPr lang="de-DE" sz="1600" b="0" i="1">
                                  <a:latin typeface="Cambria Math"/>
                                </a:rPr>
                                <m:t> </m:t>
                              </m:r>
                            </m:oMath>
                          </a14:m>
                          <a:r>
                            <a:rPr lang="de-DE" sz="1600"/>
                            <a:t>(false negative)</a:t>
                          </a:r>
                          <a:endParaRPr/>
                        </a:p>
                      </a:txBody>
                      <a:tcPr>
                        <a:lnL w="28575" algn="ctr">
                          <a:solidFill>
                            <a:srgbClr val="C16CAB"/>
                          </a:solidFill>
                        </a:lnL>
                        <a:lnR w="12700" algn="ctr">
                          <a:solidFill>
                            <a:srgbClr val="C16CAB"/>
                          </a:solidFill>
                        </a:lnR>
                        <a:lnT w="12700" algn="ctr">
                          <a:solidFill>
                            <a:srgbClr val="C16CAB"/>
                          </a:solidFill>
                        </a:lnT>
                        <a:lnB w="28575" algn="ctr">
                          <a:solidFill>
                            <a:srgbClr val="C16CAB"/>
                          </a:solidFill>
                        </a:lnB>
                        <a:solidFill>
                          <a:schemeClr val="bg1"/>
                        </a:solidFill>
                      </a:tcPr>
                    </a:tc>
                    <a:tc>
                      <a:txBody>
                        <a:bodyPr/>
                        <a:lstStyle/>
                        <a:p>
                          <a:pPr algn="ctr">
                            <a:defRPr/>
                          </a:pPr>
                          <a14:m>
                            <m:oMath xmlns:m="http://schemas.openxmlformats.org/officeDocument/2006/math">
                              <m:r>
                                <a:rPr lang="de-DE" sz="1600" i="1">
                                  <a:latin typeface="Cambria Math"/>
                                </a:rPr>
                                <m:t>𝑡</m:t>
                              </m:r>
                              <m:r>
                                <a:rPr lang="de-DE" sz="1600" b="0" i="1">
                                  <a:latin typeface="Cambria Math"/>
                                </a:rPr>
                                <m:t>𝑛</m:t>
                              </m:r>
                            </m:oMath>
                          </a14:m>
                          <a:r>
                            <a:rPr lang="de-DE" sz="1600" dirty="0"/>
                            <a:t> (</a:t>
                          </a:r>
                          <a:r>
                            <a:rPr lang="de-DE" sz="1600" dirty="0" err="1"/>
                            <a:t>true</a:t>
                          </a:r>
                          <a:r>
                            <a:rPr lang="de-DE" sz="1600" dirty="0"/>
                            <a:t> negative)</a:t>
                          </a:r>
                        </a:p>
                      </a:txBody>
                      <a:tcPr>
                        <a:lnL w="12700" algn="ctr">
                          <a:solidFill>
                            <a:srgbClr val="C16CAB"/>
                          </a:solidFill>
                        </a:lnL>
                        <a:lnR w="28575" algn="ctr">
                          <a:solidFill>
                            <a:srgbClr val="C16CAB"/>
                          </a:solidFill>
                        </a:lnR>
                        <a:lnT w="12700" algn="ctr">
                          <a:solidFill>
                            <a:srgbClr val="C16CAB"/>
                          </a:solidFill>
                        </a:lnT>
                        <a:lnB w="28575" algn="ctr">
                          <a:solidFill>
                            <a:srgbClr val="C16CAB"/>
                          </a:solidFill>
                        </a:lnB>
                        <a:solidFill>
                          <a:schemeClr val="bg1"/>
                        </a:solidFill>
                      </a:tcPr>
                    </a:tc>
                    <a:extLst>
                      <a:ext uri="{0D108BD9-81ED-4DB2-BD59-A6C34878D82A}">
                        <a16:rowId xmlns:a16="http://schemas.microsoft.com/office/drawing/2014/main" val="10003"/>
                      </a:ext>
                    </a:extLst>
                  </a:tr>
                </a:tbl>
              </a:graphicData>
            </a:graphic>
          </p:graphicFrame>
        </mc:Choice>
        <mc:Fallback xmlns="">
          <p:graphicFrame>
            <p:nvGraphicFramePr>
              <p:cNvPr id="13" name="Inhaltsplatzhalter 6"/>
              <p:cNvGraphicFramePr>
                <a:graphicFrameLocks/>
              </p:cNvGraphicFramePr>
              <p:nvPr/>
            </p:nvGraphicFramePr>
            <p:xfrm>
              <a:off x="936701" y="4160240"/>
              <a:ext cx="7720192" cy="1440000"/>
            </p:xfrm>
            <a:graphic>
              <a:graphicData uri="http://schemas.openxmlformats.org/drawingml/2006/table">
                <a:tbl>
                  <a:tblPr firstRow="1" bandRow="1">
                    <a:tableStyleId>{C083E6E3-FA7D-4D7B-A595-EF9225AFEA82}</a:tableStyleId>
                  </a:tblPr>
                  <a:tblGrid>
                    <a:gridCol w="2200038">
                      <a:extLst>
                        <a:ext uri="{9D8B030D-6E8A-4147-A177-3AD203B41FA5}">
                          <a16:colId xmlns:a16="http://schemas.microsoft.com/office/drawing/2014/main" val="20000"/>
                        </a:ext>
                      </a:extLst>
                    </a:gridCol>
                    <a:gridCol w="1666755">
                      <a:extLst>
                        <a:ext uri="{9D8B030D-6E8A-4147-A177-3AD203B41FA5}">
                          <a16:colId xmlns:a16="http://schemas.microsoft.com/office/drawing/2014/main" val="20001"/>
                        </a:ext>
                      </a:extLst>
                    </a:gridCol>
                    <a:gridCol w="1875098">
                      <a:extLst>
                        <a:ext uri="{9D8B030D-6E8A-4147-A177-3AD203B41FA5}">
                          <a16:colId xmlns:a16="http://schemas.microsoft.com/office/drawing/2014/main" val="20002"/>
                        </a:ext>
                      </a:extLst>
                    </a:gridCol>
                    <a:gridCol w="1978301">
                      <a:extLst>
                        <a:ext uri="{9D8B030D-6E8A-4147-A177-3AD203B41FA5}">
                          <a16:colId xmlns:a16="http://schemas.microsoft.com/office/drawing/2014/main" val="20003"/>
                        </a:ext>
                      </a:extLst>
                    </a:gridCol>
                  </a:tblGrid>
                  <a:tr h="360000">
                    <a:tc>
                      <a:txBody>
                        <a:bodyPr/>
                        <a:lstStyle/>
                        <a:p>
                          <a:pPr>
                            <a:defRPr/>
                          </a:pPr>
                          <a:endParaRPr lang="de-DE" sz="1600">
                            <a:solidFill>
                              <a:schemeClr val="tx1"/>
                            </a:solidFill>
                          </a:endParaRPr>
                        </a:p>
                      </a:txBody>
                      <a:tcPr>
                        <a:lnL w="12700" algn="ctr">
                          <a:noFill/>
                        </a:lnL>
                        <a:lnR w="12700" algn="ctr">
                          <a:noFill/>
                        </a:lnR>
                        <a:lnT w="12700" algn="ctr">
                          <a:noFill/>
                        </a:lnT>
                        <a:lnB w="12700" algn="ctr">
                          <a:noFill/>
                        </a:lnB>
                        <a:solidFill>
                          <a:schemeClr val="bg1"/>
                        </a:solidFill>
                      </a:tcPr>
                    </a:tc>
                    <a:tc>
                      <a:txBody>
                        <a:bodyPr/>
                        <a:lstStyle/>
                        <a:p>
                          <a:pPr>
                            <a:defRPr/>
                          </a:pPr>
                          <a:endParaRPr lang="de-DE" sz="1600">
                            <a:solidFill>
                              <a:schemeClr val="tx1"/>
                            </a:solidFill>
                          </a:endParaRPr>
                        </a:p>
                      </a:txBody>
                      <a:tcPr>
                        <a:lnL w="12700" algn="ctr">
                          <a:noFill/>
                        </a:lnL>
                        <a:lnR w="12700" algn="ctr">
                          <a:noFill/>
                        </a:lnR>
                        <a:lnT w="12700" algn="ctr">
                          <a:noFill/>
                        </a:lnT>
                        <a:lnB w="12700" algn="ctr">
                          <a:noFill/>
                        </a:lnB>
                        <a:solidFill>
                          <a:schemeClr val="bg1"/>
                        </a:solidFill>
                      </a:tcPr>
                    </a:tc>
                    <a:tc gridSpan="2">
                      <a:txBody>
                        <a:bodyPr/>
                        <a:lstStyle/>
                        <a:p>
                          <a:pPr algn="ctr">
                            <a:defRPr/>
                          </a:pPr>
                          <a:r>
                            <a:rPr lang="de-DE" sz="1600" b="0">
                              <a:solidFill>
                                <a:schemeClr val="tx1"/>
                              </a:solidFill>
                            </a:rPr>
                            <a:t>Tatsächliche</a:t>
                          </a:r>
                          <a:r>
                            <a:rPr lang="de-DE" sz="1600">
                              <a:solidFill>
                                <a:schemeClr val="tx1"/>
                              </a:solidFill>
                            </a:rPr>
                            <a:t> </a:t>
                          </a:r>
                          <a:r>
                            <a:rPr lang="de-DE" sz="1600" b="0">
                              <a:solidFill>
                                <a:schemeClr val="tx1"/>
                              </a:solidFill>
                            </a:rPr>
                            <a:t>Klasse</a:t>
                          </a:r>
                          <a:endParaRPr/>
                        </a:p>
                      </a:txBody>
                      <a:tcPr anchor="ctr">
                        <a:lnL w="12700" algn="ctr">
                          <a:noFill/>
                        </a:lnL>
                        <a:lnR w="12700" algn="ctr">
                          <a:noFill/>
                        </a:lnR>
                        <a:lnT w="12700" algn="ctr">
                          <a:noFill/>
                        </a:lnT>
                        <a:lnB w="28575" algn="ctr">
                          <a:solidFill>
                            <a:srgbClr val="C16CAB"/>
                          </a:solidFill>
                        </a:lnB>
                      </a:tcPr>
                    </a:tc>
                    <a:tc hMerge="1">
                      <a:txBody>
                        <a:bodyPr/>
                        <a:lstStyle/>
                        <a:p>
                          <a:endParaRPr/>
                        </a:p>
                      </a:txBody>
                      <a:tcPr/>
                    </a:tc>
                    <a:extLst>
                      <a:ext uri="{0D108BD9-81ED-4DB2-BD59-A6C34878D82A}">
                        <a16:rowId xmlns:a16="http://schemas.microsoft.com/office/drawing/2014/main" val="10000"/>
                      </a:ext>
                    </a:extLst>
                  </a:tr>
                  <a:tr h="360000">
                    <a:tc>
                      <a:txBody>
                        <a:bodyPr/>
                        <a:lstStyle/>
                        <a:p>
                          <a:pPr>
                            <a:defRPr/>
                          </a:pPr>
                          <a:endParaRPr lang="de-DE" sz="1600"/>
                        </a:p>
                      </a:txBody>
                      <a:tcPr>
                        <a:lnL w="12700" algn="ctr">
                          <a:noFill/>
                        </a:lnL>
                        <a:lnR w="12700" algn="ctr">
                          <a:noFill/>
                        </a:lnR>
                        <a:lnT w="12700" algn="ctr">
                          <a:noFill/>
                        </a:lnT>
                        <a:lnB w="12700" algn="ctr">
                          <a:noFill/>
                        </a:lnB>
                        <a:solidFill>
                          <a:schemeClr val="bg1"/>
                        </a:solidFill>
                      </a:tcPr>
                    </a:tc>
                    <a:tc>
                      <a:txBody>
                        <a:bodyPr/>
                        <a:lstStyle/>
                        <a:p>
                          <a:pPr>
                            <a:defRPr/>
                          </a:pPr>
                          <a:endParaRPr lang="de-DE" sz="1600"/>
                        </a:p>
                      </a:txBody>
                      <a:tcPr>
                        <a:lnL w="12700" algn="ctr">
                          <a:noFill/>
                        </a:lnL>
                        <a:lnR w="28575" algn="ctr">
                          <a:solidFill>
                            <a:srgbClr val="C16CAB"/>
                          </a:solidFill>
                        </a:lnR>
                        <a:lnT w="12700" algn="ctr">
                          <a:noFill/>
                        </a:lnT>
                        <a:lnB w="28575" algn="ctr">
                          <a:solidFill>
                            <a:srgbClr val="C16CAB"/>
                          </a:solidFill>
                        </a:lnB>
                        <a:solidFill>
                          <a:schemeClr val="bg1"/>
                        </a:solidFill>
                      </a:tcPr>
                    </a:tc>
                    <a:tc>
                      <a:txBody>
                        <a:bodyPr/>
                        <a:lstStyle/>
                        <a:p>
                          <a:pPr algn="ctr">
                            <a:defRPr/>
                          </a:pPr>
                          <a:r>
                            <a:rPr lang="de-DE" sz="1600"/>
                            <a:t>Kl. 1 (positive)</a:t>
                          </a:r>
                          <a:endParaRPr/>
                        </a:p>
                      </a:txBody>
                      <a:tcPr>
                        <a:lnL w="28575" algn="ctr">
                          <a:solidFill>
                            <a:srgbClr val="C16CAB"/>
                          </a:solidFill>
                        </a:lnL>
                        <a:lnR w="12700" algn="ctr">
                          <a:solidFill>
                            <a:srgbClr val="C16CAB"/>
                          </a:solidFill>
                        </a:lnR>
                        <a:lnT w="28575" algn="ctr">
                          <a:solidFill>
                            <a:srgbClr val="C16CAB"/>
                          </a:solidFill>
                        </a:lnT>
                        <a:lnB w="28575" algn="ctr">
                          <a:solidFill>
                            <a:srgbClr val="C16CAB"/>
                          </a:solidFill>
                        </a:lnB>
                        <a:solidFill>
                          <a:srgbClr val="C16CAB">
                            <a:alpha val="20000"/>
                          </a:srgbClr>
                        </a:solidFill>
                      </a:tcPr>
                    </a:tc>
                    <a:tc>
                      <a:txBody>
                        <a:bodyPr/>
                        <a:lstStyle/>
                        <a:p>
                          <a:pPr algn="ctr">
                            <a:defRPr/>
                          </a:pPr>
                          <a:r>
                            <a:rPr lang="de-DE" sz="1600"/>
                            <a:t>Klasse 2 (negative)</a:t>
                          </a:r>
                          <a:endParaRPr/>
                        </a:p>
                      </a:txBody>
                      <a:tcPr>
                        <a:lnL w="12700" algn="ctr">
                          <a:solidFill>
                            <a:srgbClr val="C16CAB"/>
                          </a:solidFill>
                        </a:lnL>
                        <a:lnR w="28575" algn="ctr">
                          <a:solidFill>
                            <a:srgbClr val="C16CAB"/>
                          </a:solidFill>
                        </a:lnR>
                        <a:lnT w="28575" algn="ctr">
                          <a:solidFill>
                            <a:srgbClr val="C16CAB"/>
                          </a:solidFill>
                        </a:lnT>
                        <a:lnB w="28575" algn="ctr">
                          <a:solidFill>
                            <a:srgbClr val="C16CAB"/>
                          </a:solidFill>
                        </a:lnB>
                        <a:solidFill>
                          <a:srgbClr val="C16CAB">
                            <a:alpha val="20000"/>
                          </a:srgbClr>
                        </a:solidFill>
                      </a:tcPr>
                    </a:tc>
                    <a:extLst>
                      <a:ext uri="{0D108BD9-81ED-4DB2-BD59-A6C34878D82A}">
                        <a16:rowId xmlns:a16="http://schemas.microsoft.com/office/drawing/2014/main" val="10001"/>
                      </a:ext>
                    </a:extLst>
                  </a:tr>
                  <a:tr h="360000">
                    <a:tc rowSpan="2">
                      <a:txBody>
                        <a:bodyPr/>
                        <a:lstStyle/>
                        <a:p>
                          <a:pPr algn="ctr">
                            <a:defRPr/>
                          </a:pPr>
                          <a:r>
                            <a:rPr lang="de-DE" sz="1600"/>
                            <a:t>Vorhergesagte Klasse </a:t>
                          </a:r>
                          <a:endParaRPr/>
                        </a:p>
                      </a:txBody>
                      <a:tcPr anchor="ctr">
                        <a:lnL w="12700" algn="ctr">
                          <a:noFill/>
                        </a:lnL>
                        <a:lnR w="28575" algn="ctr">
                          <a:solidFill>
                            <a:srgbClr val="C16CAB"/>
                          </a:solidFill>
                        </a:lnR>
                        <a:lnT w="12700" algn="ctr">
                          <a:noFill/>
                        </a:lnT>
                        <a:lnB w="12700" algn="ctr">
                          <a:noFill/>
                        </a:lnB>
                      </a:tcPr>
                    </a:tc>
                    <a:tc>
                      <a:txBody>
                        <a:bodyPr/>
                        <a:lstStyle/>
                        <a:p>
                          <a:pPr>
                            <a:defRPr/>
                          </a:pPr>
                          <a:r>
                            <a:rPr lang="de-DE" sz="1600"/>
                            <a:t>Kl. 1 (positive)</a:t>
                          </a:r>
                          <a:endParaRPr/>
                        </a:p>
                      </a:txBody>
                      <a:tcPr>
                        <a:lnL w="28575" algn="ctr">
                          <a:solidFill>
                            <a:srgbClr val="C16CAB"/>
                          </a:solidFill>
                        </a:lnL>
                        <a:lnR w="28575" algn="ctr">
                          <a:solidFill>
                            <a:srgbClr val="C16CAB"/>
                          </a:solidFill>
                        </a:lnR>
                        <a:lnT w="28575" algn="ctr">
                          <a:solidFill>
                            <a:srgbClr val="C16CAB"/>
                          </a:solidFill>
                        </a:lnT>
                        <a:lnB w="12700" algn="ctr">
                          <a:solidFill>
                            <a:srgbClr val="C16CAB"/>
                          </a:solidFill>
                        </a:lnB>
                        <a:solidFill>
                          <a:srgbClr val="F3E2EE"/>
                        </a:solidFill>
                      </a:tcPr>
                    </a:tc>
                    <a:tc>
                      <a:txBody>
                        <a:bodyPr/>
                        <a:lstStyle/>
                        <a:p>
                          <a:endParaRPr lang="de-DE"/>
                        </a:p>
                      </a:txBody>
                      <a:tcPr>
                        <a:lnL w="28575" algn="ctr">
                          <a:solidFill>
                            <a:srgbClr val="C16CAB"/>
                          </a:solidFill>
                        </a:lnL>
                        <a:lnR w="12700" algn="ctr">
                          <a:solidFill>
                            <a:srgbClr val="C16CAB"/>
                          </a:solidFill>
                        </a:lnR>
                        <a:lnT w="28575" algn="ctr">
                          <a:solidFill>
                            <a:srgbClr val="C16CAB"/>
                          </a:solidFill>
                        </a:lnT>
                        <a:lnB w="12700" algn="ctr">
                          <a:solidFill>
                            <a:srgbClr val="C16CAB"/>
                          </a:solidFill>
                        </a:lnB>
                        <a:blipFill>
                          <a:blip r:embed="rId2"/>
                          <a:stretch>
                            <a:fillRect l="-206169" t="-203390" r="-106818" b="-115254"/>
                          </a:stretch>
                        </a:blipFill>
                      </a:tcPr>
                    </a:tc>
                    <a:tc>
                      <a:txBody>
                        <a:bodyPr/>
                        <a:lstStyle/>
                        <a:p>
                          <a:endParaRPr lang="de-DE"/>
                        </a:p>
                      </a:txBody>
                      <a:tcPr>
                        <a:lnL w="12700" algn="ctr">
                          <a:solidFill>
                            <a:srgbClr val="C16CAB"/>
                          </a:solidFill>
                        </a:lnL>
                        <a:lnR w="28575" algn="ctr">
                          <a:solidFill>
                            <a:srgbClr val="C16CAB"/>
                          </a:solidFill>
                        </a:lnR>
                        <a:lnT w="28575" algn="ctr">
                          <a:solidFill>
                            <a:srgbClr val="C16CAB"/>
                          </a:solidFill>
                        </a:lnT>
                        <a:lnB w="12700" algn="ctr">
                          <a:solidFill>
                            <a:srgbClr val="C16CAB"/>
                          </a:solidFill>
                        </a:lnB>
                        <a:blipFill>
                          <a:blip r:embed="rId2"/>
                          <a:stretch>
                            <a:fillRect l="-290154" t="-203390" r="-1231" b="-115254"/>
                          </a:stretch>
                        </a:blipFill>
                      </a:tcPr>
                    </a:tc>
                    <a:extLst>
                      <a:ext uri="{0D108BD9-81ED-4DB2-BD59-A6C34878D82A}">
                        <a16:rowId xmlns:a16="http://schemas.microsoft.com/office/drawing/2014/main" val="10002"/>
                      </a:ext>
                    </a:extLst>
                  </a:tr>
                  <a:tr h="360000">
                    <a:tc vMerge="1">
                      <a:txBody>
                        <a:bodyPr/>
                        <a:lstStyle/>
                        <a:p>
                          <a:pPr>
                            <a:defRPr/>
                          </a:pPr>
                          <a:endParaRPr lang="de-DE"/>
                        </a:p>
                      </a:txBody>
                      <a:tcPr/>
                    </a:tc>
                    <a:tc>
                      <a:txBody>
                        <a:bodyPr/>
                        <a:lstStyle/>
                        <a:p>
                          <a:pPr>
                            <a:defRPr/>
                          </a:pPr>
                          <a:r>
                            <a:rPr lang="de-DE" sz="1600"/>
                            <a:t>Kl. 2 (negative)</a:t>
                          </a:r>
                          <a:endParaRPr/>
                        </a:p>
                      </a:txBody>
                      <a:tcPr>
                        <a:lnL w="28575" algn="ctr">
                          <a:solidFill>
                            <a:srgbClr val="C16CAB"/>
                          </a:solidFill>
                        </a:lnL>
                        <a:lnR w="28575" algn="ctr">
                          <a:solidFill>
                            <a:srgbClr val="C16CAB"/>
                          </a:solidFill>
                        </a:lnR>
                        <a:lnT w="12700" algn="ctr">
                          <a:solidFill>
                            <a:srgbClr val="C16CAB"/>
                          </a:solidFill>
                        </a:lnT>
                        <a:lnB w="28575" algn="ctr">
                          <a:solidFill>
                            <a:srgbClr val="C16CAB"/>
                          </a:solidFill>
                        </a:lnB>
                        <a:solidFill>
                          <a:srgbClr val="F3E2EE"/>
                        </a:solidFill>
                      </a:tcPr>
                    </a:tc>
                    <a:tc>
                      <a:txBody>
                        <a:bodyPr/>
                        <a:lstStyle/>
                        <a:p>
                          <a:endParaRPr lang="de-DE"/>
                        </a:p>
                      </a:txBody>
                      <a:tcPr>
                        <a:lnL w="28575" algn="ctr">
                          <a:solidFill>
                            <a:srgbClr val="C16CAB"/>
                          </a:solidFill>
                        </a:lnL>
                        <a:lnR w="12700" algn="ctr">
                          <a:solidFill>
                            <a:srgbClr val="C16CAB"/>
                          </a:solidFill>
                        </a:lnR>
                        <a:lnT w="12700" algn="ctr">
                          <a:solidFill>
                            <a:srgbClr val="C16CAB"/>
                          </a:solidFill>
                        </a:lnT>
                        <a:lnB w="28575" algn="ctr">
                          <a:solidFill>
                            <a:srgbClr val="C16CAB"/>
                          </a:solidFill>
                        </a:lnB>
                        <a:blipFill>
                          <a:blip r:embed="rId2"/>
                          <a:stretch>
                            <a:fillRect l="-206169" t="-303390" r="-106818" b="-15254"/>
                          </a:stretch>
                        </a:blipFill>
                      </a:tcPr>
                    </a:tc>
                    <a:tc>
                      <a:txBody>
                        <a:bodyPr/>
                        <a:lstStyle/>
                        <a:p>
                          <a:endParaRPr lang="de-DE"/>
                        </a:p>
                      </a:txBody>
                      <a:tcPr>
                        <a:lnL w="12700" algn="ctr">
                          <a:solidFill>
                            <a:srgbClr val="C16CAB"/>
                          </a:solidFill>
                        </a:lnL>
                        <a:lnR w="28575" algn="ctr">
                          <a:solidFill>
                            <a:srgbClr val="C16CAB"/>
                          </a:solidFill>
                        </a:lnR>
                        <a:lnT w="12700" algn="ctr">
                          <a:solidFill>
                            <a:srgbClr val="C16CAB"/>
                          </a:solidFill>
                        </a:lnT>
                        <a:lnB w="28575" algn="ctr">
                          <a:solidFill>
                            <a:srgbClr val="C16CAB"/>
                          </a:solidFill>
                        </a:lnB>
                        <a:blipFill>
                          <a:blip r:embed="rId2"/>
                          <a:stretch>
                            <a:fillRect l="-290154" t="-303390" r="-1231" b="-15254"/>
                          </a:stretch>
                        </a:blipFill>
                      </a:tcPr>
                    </a:tc>
                    <a:extLst>
                      <a:ext uri="{0D108BD9-81ED-4DB2-BD59-A6C34878D82A}">
                        <a16:rowId xmlns:a16="http://schemas.microsoft.com/office/drawing/2014/main" val="10003"/>
                      </a:ext>
                    </a:extLst>
                  </a:tr>
                </a:tbl>
              </a:graphicData>
            </a:graphic>
          </p:graphicFrame>
        </mc:Fallback>
      </mc:AlternateContent>
      <p:sp>
        <p:nvSpPr>
          <p:cNvPr id="6" name="Foliennummernplatzhalter 5"/>
          <p:cNvSpPr>
            <a:spLocks noGrp="1"/>
          </p:cNvSpPr>
          <p:nvPr>
            <p:ph type="sldNum" sz="quarter" idx="17"/>
          </p:nvPr>
        </p:nvSpPr>
        <p:spPr bwMode="auto"/>
        <p:txBody>
          <a:bodyPr/>
          <a:lstStyle/>
          <a:p>
            <a:pPr marL="0" marR="0" lvl="0" indent="0" algn="l" defTabSz="457200">
              <a:lnSpc>
                <a:spcPct val="100000"/>
              </a:lnSpc>
              <a:spcBef>
                <a:spcPts val="0"/>
              </a:spcBef>
              <a:spcAft>
                <a:spcPts val="0"/>
              </a:spcAft>
              <a:buClrTx/>
              <a:buSzTx/>
              <a:buFontTx/>
              <a:buNone/>
              <a:defRPr/>
            </a:pPr>
            <a:r>
              <a:rPr lang="de-DE" sz="900" b="0" i="0" u="none" strike="noStrike" cap="none" spc="0" dirty="0">
                <a:ln>
                  <a:noFill/>
                </a:ln>
                <a:solidFill>
                  <a:srgbClr val="000000"/>
                </a:solidFill>
                <a:latin typeface="Arial"/>
                <a:ea typeface="Arial"/>
                <a:cs typeface="Arial"/>
              </a:rPr>
              <a:t>Folie </a:t>
            </a:r>
            <a:fld id="{E4EB8E2C-207A-45C7-BBA3-F643BCD28F48}" type="slidenum">
              <a:rPr lang="de-DE" sz="900" b="0" i="0" u="none" strike="noStrike" cap="none" spc="0">
                <a:ln>
                  <a:noFill/>
                </a:ln>
                <a:solidFill>
                  <a:srgbClr val="000000"/>
                </a:solidFill>
                <a:latin typeface="Arial"/>
                <a:ea typeface="Arial"/>
                <a:cs typeface="Arial"/>
              </a:rPr>
              <a:t>16</a:t>
            </a:fld>
            <a:endParaRPr lang="de-DE" sz="900" b="0" i="0" u="none" strike="noStrike" cap="none" spc="0" dirty="0">
              <a:ln>
                <a:noFill/>
              </a:ln>
              <a:solidFill>
                <a:srgbClr val="000000"/>
              </a:solidFill>
              <a:latin typeface="Arial"/>
              <a:ea typeface="Arial"/>
              <a:cs typeface="Arial"/>
            </a:endParaRPr>
          </a:p>
        </p:txBody>
      </p:sp>
      <p:cxnSp>
        <p:nvCxnSpPr>
          <p:cNvPr id="27" name="Gerader Verbinder 26"/>
          <p:cNvCxnSpPr>
            <a:cxnSpLocks/>
          </p:cNvCxnSpPr>
          <p:nvPr/>
        </p:nvCxnSpPr>
        <p:spPr bwMode="auto">
          <a:xfrm>
            <a:off x="851251" y="1278467"/>
            <a:ext cx="8292749" cy="0"/>
          </a:xfrm>
          <a:prstGeom prst="line">
            <a:avLst/>
          </a:prstGeom>
          <a:ln w="3175">
            <a:solidFill>
              <a:schemeClr val="tx1"/>
            </a:solidFill>
          </a:ln>
          <a:effectLst/>
        </p:spPr>
        <p:style>
          <a:lnRef idx="1">
            <a:schemeClr val="accent1"/>
          </a:lnRef>
          <a:fillRef idx="0">
            <a:schemeClr val="accent1"/>
          </a:fillRef>
          <a:effectRef idx="0">
            <a:schemeClr val="accent1"/>
          </a:effectRef>
          <a:fontRef idx="minor">
            <a:schemeClr val="tx1"/>
          </a:fontRef>
        </p:style>
      </p:cxnSp>
      <p:sp>
        <p:nvSpPr>
          <p:cNvPr id="28" name="Inhaltsplatzhalter 3"/>
          <p:cNvSpPr txBox="1"/>
          <p:nvPr/>
        </p:nvSpPr>
        <p:spPr bwMode="auto">
          <a:xfrm>
            <a:off x="851250" y="1785837"/>
            <a:ext cx="8185745" cy="1069806"/>
          </a:xfrm>
          <a:prstGeom prst="rect">
            <a:avLst/>
          </a:prstGeom>
        </p:spPr>
        <p:txBody>
          <a:bodyPr>
            <a:normAutofit/>
          </a:bodyPr>
          <a:lstStyle>
            <a:lvl1pPr marL="342900" indent="-342900" algn="l" defTabSz="455613">
              <a:lnSpc>
                <a:spcPts val="2200"/>
              </a:lnSpc>
              <a:spcBef>
                <a:spcPts val="0"/>
              </a:spcBef>
              <a:spcAft>
                <a:spcPts val="0"/>
              </a:spcAft>
              <a:defRPr sz="2000">
                <a:solidFill>
                  <a:schemeClr val="tx1"/>
                </a:solidFill>
                <a:latin typeface="Arial"/>
                <a:ea typeface="+mn-ea"/>
                <a:cs typeface="+mn-cs"/>
              </a:defRPr>
            </a:lvl1pPr>
            <a:lvl2pPr marL="355600" indent="-169862" algn="l" defTabSz="455613">
              <a:lnSpc>
                <a:spcPts val="2200"/>
              </a:lnSpc>
              <a:spcBef>
                <a:spcPts val="0"/>
              </a:spcBef>
              <a:spcAft>
                <a:spcPts val="0"/>
              </a:spcAft>
              <a:buClr>
                <a:schemeClr val="accent1"/>
              </a:buClr>
              <a:buFont typeface="Wingdings"/>
              <a:buChar char="§"/>
              <a:defRPr sz="2000">
                <a:solidFill>
                  <a:schemeClr val="tx1"/>
                </a:solidFill>
                <a:latin typeface="+mn-lt"/>
                <a:ea typeface="+mn-ea"/>
                <a:cs typeface="+mn-cs"/>
              </a:defRPr>
            </a:lvl2pPr>
            <a:lvl3pPr marL="539750" indent="-184150" algn="l" defTabSz="455613">
              <a:lnSpc>
                <a:spcPts val="2200"/>
              </a:lnSpc>
              <a:spcBef>
                <a:spcPts val="0"/>
              </a:spcBef>
              <a:spcAft>
                <a:spcPts val="0"/>
              </a:spcAft>
              <a:buClr>
                <a:schemeClr val="accent2"/>
              </a:buClr>
              <a:buFont typeface="Wingdings"/>
              <a:buChar char="§"/>
              <a:defRPr sz="2000">
                <a:solidFill>
                  <a:schemeClr val="tx1"/>
                </a:solidFill>
                <a:latin typeface="Arial"/>
                <a:ea typeface="+mn-ea"/>
                <a:cs typeface="+mn-cs"/>
              </a:defRPr>
            </a:lvl3pPr>
            <a:lvl4pPr marL="712788" indent="-169862" algn="l" defTabSz="455613">
              <a:lnSpc>
                <a:spcPts val="2200"/>
              </a:lnSpc>
              <a:spcBef>
                <a:spcPts val="0"/>
              </a:spcBef>
              <a:spcAft>
                <a:spcPts val="0"/>
              </a:spcAft>
              <a:buClr>
                <a:srgbClr val="9D167A"/>
              </a:buClr>
              <a:buFont typeface="Wingdings"/>
              <a:buChar char="§"/>
              <a:defRPr sz="2000">
                <a:solidFill>
                  <a:schemeClr val="tx1"/>
                </a:solidFill>
                <a:latin typeface="Arial"/>
                <a:ea typeface="+mn-ea"/>
                <a:cs typeface="+mn-cs"/>
              </a:defRPr>
            </a:lvl4pPr>
            <a:lvl5pPr marL="1073150" indent="-176213" algn="l" defTabSz="455613">
              <a:lnSpc>
                <a:spcPts val="1600"/>
              </a:lnSpc>
              <a:spcBef>
                <a:spcPts val="500"/>
              </a:spcBef>
              <a:spcAft>
                <a:spcPts val="0"/>
              </a:spcAft>
              <a:buFont typeface="Symbol"/>
              <a:buChar char="-"/>
              <a:defRPr sz="2000">
                <a:solidFill>
                  <a:schemeClr val="tx1"/>
                </a:solidFill>
                <a:latin typeface="Arial"/>
                <a:ea typeface="+mn-ea"/>
                <a:cs typeface="+mn-cs"/>
              </a:defRPr>
            </a:lvl5pPr>
            <a:lvl6pPr marL="2514536" indent="-228594" algn="l" defTabSz="457189">
              <a:spcBef>
                <a:spcPts val="0"/>
              </a:spcBef>
              <a:buFont typeface="Arial"/>
              <a:buChar char="•"/>
              <a:defRPr sz="2000">
                <a:solidFill>
                  <a:schemeClr val="tx1"/>
                </a:solidFill>
                <a:latin typeface="+mn-lt"/>
                <a:ea typeface="+mn-ea"/>
                <a:cs typeface="+mn-cs"/>
              </a:defRPr>
            </a:lvl6pPr>
            <a:lvl7pPr marL="2971726" indent="-228594" algn="l" defTabSz="457189">
              <a:spcBef>
                <a:spcPts val="0"/>
              </a:spcBef>
              <a:buFont typeface="Arial"/>
              <a:buChar char="•"/>
              <a:defRPr sz="2000">
                <a:solidFill>
                  <a:schemeClr val="tx1"/>
                </a:solidFill>
                <a:latin typeface="+mn-lt"/>
                <a:ea typeface="+mn-ea"/>
                <a:cs typeface="+mn-cs"/>
              </a:defRPr>
            </a:lvl7pPr>
            <a:lvl8pPr marL="3428914" indent="-228594" algn="l" defTabSz="457189">
              <a:spcBef>
                <a:spcPts val="0"/>
              </a:spcBef>
              <a:buFont typeface="Arial"/>
              <a:buChar char="•"/>
              <a:defRPr sz="2000">
                <a:solidFill>
                  <a:schemeClr val="tx1"/>
                </a:solidFill>
                <a:latin typeface="+mn-lt"/>
                <a:ea typeface="+mn-ea"/>
                <a:cs typeface="+mn-cs"/>
              </a:defRPr>
            </a:lvl8pPr>
            <a:lvl9pPr marL="3886103" indent="-228594" algn="l" defTabSz="457189">
              <a:spcBef>
                <a:spcPts val="0"/>
              </a:spcBef>
              <a:buFont typeface="Arial"/>
              <a:buChar char="•"/>
              <a:defRPr sz="2000">
                <a:solidFill>
                  <a:schemeClr val="tx1"/>
                </a:solidFill>
                <a:latin typeface="+mn-lt"/>
                <a:ea typeface="+mn-ea"/>
                <a:cs typeface="+mn-cs"/>
              </a:defRPr>
            </a:lvl9pPr>
          </a:lstStyle>
          <a:p>
            <a:pPr marL="0" indent="0">
              <a:lnSpc>
                <a:spcPct val="100000"/>
              </a:lnSpc>
              <a:defRPr/>
            </a:pPr>
            <a:r>
              <a:rPr lang="de-DE" dirty="0">
                <a:latin typeface="Arial"/>
              </a:rPr>
              <a:t>In der Testphase eines Modells mit zwei Klassen werden vier Arten von Beispielen unterschieden:</a:t>
            </a:r>
            <a:endParaRPr dirty="0"/>
          </a:p>
          <a:p>
            <a:pPr marL="0" indent="0">
              <a:lnSpc>
                <a:spcPct val="100000"/>
              </a:lnSpc>
              <a:defRPr/>
            </a:pPr>
            <a:endParaRPr lang="de-DE" b="1" dirty="0">
              <a:latin typeface="Arial"/>
            </a:endParaRPr>
          </a:p>
          <a:p>
            <a:pPr>
              <a:defRPr/>
            </a:pPr>
            <a:endParaRPr lang="de-DE" dirty="0"/>
          </a:p>
        </p:txBody>
      </p:sp>
      <p:sp>
        <p:nvSpPr>
          <p:cNvPr id="8" name="Titel 2"/>
          <p:cNvSpPr>
            <a:spLocks noGrp="1"/>
          </p:cNvSpPr>
          <p:nvPr>
            <p:ph type="title" idx="4294967295"/>
          </p:nvPr>
        </p:nvSpPr>
        <p:spPr bwMode="auto">
          <a:xfrm>
            <a:off x="904875" y="368228"/>
            <a:ext cx="7886700" cy="1325563"/>
          </a:xfrm>
        </p:spPr>
        <p:txBody>
          <a:bodyPr>
            <a:normAutofit/>
          </a:bodyPr>
          <a:lstStyle/>
          <a:p>
            <a:pPr>
              <a:lnSpc>
                <a:spcPct val="100000"/>
              </a:lnSpc>
              <a:defRPr/>
            </a:pPr>
            <a:r>
              <a:rPr lang="de-DE" sz="3200" dirty="0">
                <a:latin typeface="Arial"/>
              </a:rPr>
              <a:t>Die </a:t>
            </a:r>
            <a:r>
              <a:rPr lang="de-DE" sz="3200" dirty="0" err="1">
                <a:latin typeface="Arial"/>
              </a:rPr>
              <a:t>Confusion</a:t>
            </a:r>
            <a:r>
              <a:rPr lang="de-DE" sz="3200" dirty="0">
                <a:latin typeface="Arial"/>
              </a:rPr>
              <a:t>-Matrix</a:t>
            </a:r>
            <a:endParaRPr dirty="0"/>
          </a:p>
        </p:txBody>
      </p:sp>
      <mc:AlternateContent xmlns:mc="http://schemas.openxmlformats.org/markup-compatibility/2006" xmlns:a14="http://schemas.microsoft.com/office/drawing/2010/main">
        <mc:Choice Requires="a14">
          <p:graphicFrame>
            <p:nvGraphicFramePr>
              <p:cNvPr id="7" name="Inhaltsplatzhalter 6"/>
              <p:cNvGraphicFramePr>
                <a:graphicFrameLocks noGrp="1"/>
              </p:cNvGraphicFramePr>
              <p:nvPr>
                <p:ph sz="quarter" idx="12"/>
              </p:nvPr>
            </p:nvGraphicFramePr>
            <p:xfrm>
              <a:off x="1157589" y="2499775"/>
              <a:ext cx="7499183" cy="1440000"/>
            </p:xfrm>
            <a:graphic>
              <a:graphicData uri="http://schemas.openxmlformats.org/drawingml/2006/table">
                <a:tbl>
                  <a:tblPr firstRow="1" bandRow="1">
                    <a:tableStyleId>{C083E6E3-FA7D-4D7B-A595-EF9225AFEA82}</a:tableStyleId>
                  </a:tblPr>
                  <a:tblGrid>
                    <a:gridCol w="2315183">
                      <a:extLst>
                        <a:ext uri="{9D8B030D-6E8A-4147-A177-3AD203B41FA5}">
                          <a16:colId xmlns:a16="http://schemas.microsoft.com/office/drawing/2014/main" val="20000"/>
                        </a:ext>
                      </a:extLst>
                    </a:gridCol>
                    <a:gridCol w="1584000">
                      <a:extLst>
                        <a:ext uri="{9D8B030D-6E8A-4147-A177-3AD203B41FA5}">
                          <a16:colId xmlns:a16="http://schemas.microsoft.com/office/drawing/2014/main" val="20001"/>
                        </a:ext>
                      </a:extLst>
                    </a:gridCol>
                    <a:gridCol w="1800000">
                      <a:extLst>
                        <a:ext uri="{9D8B030D-6E8A-4147-A177-3AD203B41FA5}">
                          <a16:colId xmlns:a16="http://schemas.microsoft.com/office/drawing/2014/main" val="20002"/>
                        </a:ext>
                      </a:extLst>
                    </a:gridCol>
                    <a:gridCol w="1800000">
                      <a:extLst>
                        <a:ext uri="{9D8B030D-6E8A-4147-A177-3AD203B41FA5}">
                          <a16:colId xmlns:a16="http://schemas.microsoft.com/office/drawing/2014/main" val="20003"/>
                        </a:ext>
                      </a:extLst>
                    </a:gridCol>
                  </a:tblGrid>
                  <a:tr h="360000">
                    <a:tc>
                      <a:txBody>
                        <a:bodyPr/>
                        <a:lstStyle/>
                        <a:p>
                          <a:pPr>
                            <a:defRPr/>
                          </a:pPr>
                          <a:endParaRPr lang="de-DE" sz="1600">
                            <a:solidFill>
                              <a:schemeClr val="tx1"/>
                            </a:solidFill>
                          </a:endParaRPr>
                        </a:p>
                      </a:txBody>
                      <a:tcPr>
                        <a:lnL w="12700" algn="ctr">
                          <a:noFill/>
                        </a:lnL>
                        <a:lnR w="12700" algn="ctr">
                          <a:noFill/>
                        </a:lnR>
                        <a:lnT w="12700" algn="ctr">
                          <a:noFill/>
                        </a:lnT>
                        <a:lnB w="12700" algn="ctr">
                          <a:noFill/>
                        </a:lnB>
                        <a:solidFill>
                          <a:schemeClr val="bg1"/>
                        </a:solidFill>
                      </a:tcPr>
                    </a:tc>
                    <a:tc>
                      <a:txBody>
                        <a:bodyPr/>
                        <a:lstStyle/>
                        <a:p>
                          <a:pPr>
                            <a:defRPr/>
                          </a:pPr>
                          <a:endParaRPr lang="de-DE" sz="1600">
                            <a:solidFill>
                              <a:schemeClr val="tx1"/>
                            </a:solidFill>
                          </a:endParaRPr>
                        </a:p>
                      </a:txBody>
                      <a:tcPr>
                        <a:lnL w="12700" algn="ctr">
                          <a:noFill/>
                        </a:lnL>
                        <a:lnR w="12700" algn="ctr">
                          <a:noFill/>
                        </a:lnR>
                        <a:lnT w="12700" algn="ctr">
                          <a:noFill/>
                        </a:lnT>
                        <a:lnB w="12700" algn="ctr">
                          <a:noFill/>
                        </a:lnB>
                        <a:solidFill>
                          <a:schemeClr val="bg1"/>
                        </a:solidFill>
                      </a:tcPr>
                    </a:tc>
                    <a:tc gridSpan="2">
                      <a:txBody>
                        <a:bodyPr/>
                        <a:lstStyle/>
                        <a:p>
                          <a:pPr algn="ctr">
                            <a:defRPr/>
                          </a:pPr>
                          <a:r>
                            <a:rPr lang="de-DE" sz="1600" b="0">
                              <a:solidFill>
                                <a:schemeClr val="tx1"/>
                              </a:solidFill>
                            </a:rPr>
                            <a:t>Tatsächliche</a:t>
                          </a:r>
                          <a:r>
                            <a:rPr lang="de-DE" sz="1600">
                              <a:solidFill>
                                <a:schemeClr val="tx1"/>
                              </a:solidFill>
                            </a:rPr>
                            <a:t> </a:t>
                          </a:r>
                          <a:r>
                            <a:rPr lang="de-DE" sz="1600" b="0">
                              <a:solidFill>
                                <a:schemeClr val="tx1"/>
                              </a:solidFill>
                            </a:rPr>
                            <a:t>Klasse</a:t>
                          </a:r>
                          <a:endParaRPr/>
                        </a:p>
                      </a:txBody>
                      <a:tcPr anchor="ctr">
                        <a:lnL w="12700" algn="ctr">
                          <a:noFill/>
                        </a:lnL>
                        <a:lnR w="12700" algn="ctr">
                          <a:noFill/>
                        </a:lnR>
                        <a:lnT w="12700" algn="ctr">
                          <a:noFill/>
                        </a:lnT>
                        <a:lnB w="28575" algn="ctr">
                          <a:solidFill>
                            <a:srgbClr val="C16CAB"/>
                          </a:solidFill>
                        </a:lnB>
                      </a:tcPr>
                    </a:tc>
                    <a:tc hMerge="1">
                      <a:txBody>
                        <a:bodyPr/>
                        <a:lstStyle/>
                        <a:p>
                          <a:endParaRPr/>
                        </a:p>
                      </a:txBody>
                      <a:tcPr/>
                    </a:tc>
                    <a:extLst>
                      <a:ext uri="{0D108BD9-81ED-4DB2-BD59-A6C34878D82A}">
                        <a16:rowId xmlns:a16="http://schemas.microsoft.com/office/drawing/2014/main" val="10000"/>
                      </a:ext>
                    </a:extLst>
                  </a:tr>
                  <a:tr h="360000">
                    <a:tc>
                      <a:txBody>
                        <a:bodyPr/>
                        <a:lstStyle/>
                        <a:p>
                          <a:pPr>
                            <a:defRPr/>
                          </a:pPr>
                          <a:endParaRPr lang="de-DE" sz="1600"/>
                        </a:p>
                      </a:txBody>
                      <a:tcPr>
                        <a:lnL w="12700" algn="ctr">
                          <a:noFill/>
                        </a:lnL>
                        <a:lnR w="12700" algn="ctr">
                          <a:noFill/>
                        </a:lnR>
                        <a:lnT w="12700" algn="ctr">
                          <a:noFill/>
                        </a:lnT>
                        <a:lnB w="12700" algn="ctr">
                          <a:noFill/>
                        </a:lnB>
                        <a:solidFill>
                          <a:schemeClr val="bg1"/>
                        </a:solidFill>
                      </a:tcPr>
                    </a:tc>
                    <a:tc>
                      <a:txBody>
                        <a:bodyPr/>
                        <a:lstStyle/>
                        <a:p>
                          <a:pPr>
                            <a:defRPr/>
                          </a:pPr>
                          <a:endParaRPr lang="de-DE" sz="1600"/>
                        </a:p>
                      </a:txBody>
                      <a:tcPr>
                        <a:lnL w="12700" algn="ctr">
                          <a:noFill/>
                        </a:lnL>
                        <a:lnR w="28575" algn="ctr">
                          <a:solidFill>
                            <a:srgbClr val="C16CAB"/>
                          </a:solidFill>
                        </a:lnR>
                        <a:lnT w="12700" algn="ctr">
                          <a:noFill/>
                        </a:lnT>
                        <a:lnB w="28575" algn="ctr">
                          <a:solidFill>
                            <a:srgbClr val="C16CAB"/>
                          </a:solidFill>
                        </a:lnB>
                        <a:solidFill>
                          <a:schemeClr val="bg1"/>
                        </a:solidFill>
                      </a:tcPr>
                    </a:tc>
                    <a:tc>
                      <a:txBody>
                        <a:bodyPr/>
                        <a:lstStyle/>
                        <a:p>
                          <a:pPr algn="ctr">
                            <a:defRPr/>
                          </a:pPr>
                          <a:r>
                            <a:rPr lang="de-DE" sz="1600"/>
                            <a:t>Klasse 1</a:t>
                          </a:r>
                          <a:endParaRPr/>
                        </a:p>
                      </a:txBody>
                      <a:tcPr>
                        <a:lnL w="28575" algn="ctr">
                          <a:solidFill>
                            <a:srgbClr val="C16CAB"/>
                          </a:solidFill>
                        </a:lnL>
                        <a:lnR w="12700" algn="ctr">
                          <a:solidFill>
                            <a:srgbClr val="C16CAB"/>
                          </a:solidFill>
                        </a:lnR>
                        <a:lnT w="28575" algn="ctr">
                          <a:solidFill>
                            <a:srgbClr val="C16CAB"/>
                          </a:solidFill>
                        </a:lnT>
                        <a:lnB w="28575" algn="ctr">
                          <a:solidFill>
                            <a:srgbClr val="C16CAB"/>
                          </a:solidFill>
                        </a:lnB>
                        <a:solidFill>
                          <a:srgbClr val="C16CAB">
                            <a:alpha val="20000"/>
                          </a:srgbClr>
                        </a:solidFill>
                      </a:tcPr>
                    </a:tc>
                    <a:tc>
                      <a:txBody>
                        <a:bodyPr/>
                        <a:lstStyle/>
                        <a:p>
                          <a:pPr algn="ctr">
                            <a:defRPr/>
                          </a:pPr>
                          <a:r>
                            <a:rPr lang="de-DE" sz="1600"/>
                            <a:t>Klasse 2</a:t>
                          </a:r>
                          <a:endParaRPr/>
                        </a:p>
                      </a:txBody>
                      <a:tcPr>
                        <a:lnL w="12700" algn="ctr">
                          <a:solidFill>
                            <a:srgbClr val="C16CAB"/>
                          </a:solidFill>
                        </a:lnL>
                        <a:lnR w="28575" algn="ctr">
                          <a:solidFill>
                            <a:srgbClr val="C16CAB"/>
                          </a:solidFill>
                        </a:lnR>
                        <a:lnT w="28575" algn="ctr">
                          <a:solidFill>
                            <a:srgbClr val="C16CAB"/>
                          </a:solidFill>
                        </a:lnT>
                        <a:lnB w="28575" algn="ctr">
                          <a:solidFill>
                            <a:srgbClr val="C16CAB"/>
                          </a:solidFill>
                        </a:lnB>
                        <a:solidFill>
                          <a:srgbClr val="C16CAB">
                            <a:alpha val="20000"/>
                          </a:srgbClr>
                        </a:solidFill>
                      </a:tcPr>
                    </a:tc>
                    <a:extLst>
                      <a:ext uri="{0D108BD9-81ED-4DB2-BD59-A6C34878D82A}">
                        <a16:rowId xmlns:a16="http://schemas.microsoft.com/office/drawing/2014/main" val="10001"/>
                      </a:ext>
                    </a:extLst>
                  </a:tr>
                  <a:tr h="360000">
                    <a:tc rowSpan="2">
                      <a:txBody>
                        <a:bodyPr/>
                        <a:lstStyle/>
                        <a:p>
                          <a:pPr algn="ctr">
                            <a:defRPr/>
                          </a:pPr>
                          <a:r>
                            <a:rPr lang="de-DE" sz="1600" dirty="0"/>
                            <a:t>Vorhergesagte Klasse</a:t>
                          </a:r>
                          <a:endParaRPr dirty="0"/>
                        </a:p>
                      </a:txBody>
                      <a:tcPr anchor="ctr">
                        <a:lnL w="12700" algn="ctr">
                          <a:noFill/>
                        </a:lnL>
                        <a:lnR w="28575" algn="ctr">
                          <a:solidFill>
                            <a:srgbClr val="C16CAB"/>
                          </a:solidFill>
                        </a:lnR>
                        <a:lnT w="12700" algn="ctr">
                          <a:noFill/>
                        </a:lnT>
                        <a:lnB w="12700" algn="ctr">
                          <a:noFill/>
                        </a:lnB>
                      </a:tcPr>
                    </a:tc>
                    <a:tc>
                      <a:txBody>
                        <a:bodyPr/>
                        <a:lstStyle/>
                        <a:p>
                          <a:pPr>
                            <a:defRPr/>
                          </a:pPr>
                          <a:r>
                            <a:rPr lang="de-DE" sz="1600"/>
                            <a:t>  Klasse 1</a:t>
                          </a:r>
                          <a:endParaRPr/>
                        </a:p>
                      </a:txBody>
                      <a:tcPr>
                        <a:lnL w="28575" algn="ctr">
                          <a:solidFill>
                            <a:srgbClr val="C16CAB"/>
                          </a:solidFill>
                        </a:lnL>
                        <a:lnR w="28575" algn="ctr">
                          <a:solidFill>
                            <a:srgbClr val="C16CAB"/>
                          </a:solidFill>
                        </a:lnR>
                        <a:lnT w="28575" algn="ctr">
                          <a:solidFill>
                            <a:srgbClr val="C16CAB"/>
                          </a:solidFill>
                        </a:lnT>
                        <a:lnB w="12700" algn="ctr">
                          <a:solidFill>
                            <a:srgbClr val="C16CAB"/>
                          </a:solidFill>
                        </a:lnB>
                        <a:solidFill>
                          <a:srgbClr val="F3E2EE"/>
                        </a:solidFill>
                      </a:tcPr>
                    </a:tc>
                    <a:tc>
                      <a:txBody>
                        <a:bodyPr/>
                        <a:lstStyle/>
                        <a:p>
                          <a:pPr algn="ctr">
                            <a:defRPr/>
                          </a:pPr>
                          <a14:m>
                            <m:oMathPara xmlns:m="http://schemas.openxmlformats.org/officeDocument/2006/math">
                              <m:oMathParaPr>
                                <m:jc m:val="centerGroup"/>
                              </m:oMathParaPr>
                              <m:oMath xmlns:m="http://schemas.openxmlformats.org/officeDocument/2006/math">
                                <m:sSub>
                                  <m:sSubPr>
                                    <m:ctrlPr>
                                      <a:rPr lang="de-DE" sz="1600" i="1">
                                        <a:latin typeface="Cambria Math" panose="02040503050406030204" pitchFamily="18" charset="0"/>
                                        <a:ea typeface="Cambria Math"/>
                                        <a:cs typeface="Cambria Math"/>
                                      </a:rPr>
                                    </m:ctrlPr>
                                  </m:sSubPr>
                                  <m:e>
                                    <m:r>
                                      <a:rPr lang="de-DE" sz="1600" b="0" i="1">
                                        <a:latin typeface="Cambria Math"/>
                                      </a:rPr>
                                      <m:t>𝑎</m:t>
                                    </m:r>
                                  </m:e>
                                  <m:sub>
                                    <m:r>
                                      <a:rPr lang="de-DE" sz="1600" b="0" i="1">
                                        <a:latin typeface="Cambria Math"/>
                                      </a:rPr>
                                      <m:t>11</m:t>
                                    </m:r>
                                  </m:sub>
                                </m:sSub>
                              </m:oMath>
                            </m:oMathPara>
                          </a14:m>
                          <a:endParaRPr lang="de-DE" sz="1600"/>
                        </a:p>
                      </a:txBody>
                      <a:tcPr>
                        <a:lnL w="28575" algn="ctr">
                          <a:solidFill>
                            <a:srgbClr val="C16CAB"/>
                          </a:solidFill>
                        </a:lnL>
                        <a:lnR w="12700" algn="ctr">
                          <a:solidFill>
                            <a:srgbClr val="C16CAB"/>
                          </a:solidFill>
                        </a:lnR>
                        <a:lnT w="28575" algn="ctr">
                          <a:solidFill>
                            <a:srgbClr val="C16CAB"/>
                          </a:solidFill>
                        </a:lnT>
                        <a:lnB w="12700" algn="ctr">
                          <a:solidFill>
                            <a:srgbClr val="C16CAB"/>
                          </a:solidFill>
                        </a:lnB>
                        <a:solidFill>
                          <a:schemeClr val="bg1"/>
                        </a:solidFill>
                      </a:tcPr>
                    </a:tc>
                    <a:tc>
                      <a:txBody>
                        <a:bodyPr/>
                        <a:lstStyle/>
                        <a:p>
                          <a:pPr algn="ctr">
                            <a:defRPr/>
                          </a:pPr>
                          <a14:m>
                            <m:oMathPara xmlns:m="http://schemas.openxmlformats.org/officeDocument/2006/math">
                              <m:oMathParaPr>
                                <m:jc m:val="centerGroup"/>
                              </m:oMathParaPr>
                              <m:oMath xmlns:m="http://schemas.openxmlformats.org/officeDocument/2006/math">
                                <m:sSub>
                                  <m:sSubPr>
                                    <m:ctrlPr>
                                      <a:rPr lang="de-DE" sz="1600" i="1">
                                        <a:latin typeface="Cambria Math" panose="02040503050406030204" pitchFamily="18" charset="0"/>
                                        <a:ea typeface="Cambria Math"/>
                                        <a:cs typeface="Cambria Math"/>
                                      </a:rPr>
                                    </m:ctrlPr>
                                  </m:sSubPr>
                                  <m:e>
                                    <m:r>
                                      <a:rPr lang="de-DE" sz="1600" b="0" i="1">
                                        <a:latin typeface="Cambria Math"/>
                                      </a:rPr>
                                      <m:t>𝑎</m:t>
                                    </m:r>
                                  </m:e>
                                  <m:sub>
                                    <m:r>
                                      <a:rPr lang="de-DE" sz="1600" b="0" i="1">
                                        <a:latin typeface="Cambria Math"/>
                                      </a:rPr>
                                      <m:t>12</m:t>
                                    </m:r>
                                  </m:sub>
                                </m:sSub>
                              </m:oMath>
                            </m:oMathPara>
                          </a14:m>
                          <a:endParaRPr lang="de-DE" sz="1600"/>
                        </a:p>
                      </a:txBody>
                      <a:tcPr>
                        <a:lnL w="12700" algn="ctr">
                          <a:solidFill>
                            <a:srgbClr val="C16CAB"/>
                          </a:solidFill>
                        </a:lnL>
                        <a:lnR w="28575" algn="ctr">
                          <a:solidFill>
                            <a:srgbClr val="C16CAB"/>
                          </a:solidFill>
                        </a:lnR>
                        <a:lnT w="28575" algn="ctr">
                          <a:solidFill>
                            <a:srgbClr val="C16CAB"/>
                          </a:solidFill>
                        </a:lnT>
                        <a:lnB w="12700" algn="ctr">
                          <a:solidFill>
                            <a:srgbClr val="C16CAB"/>
                          </a:solidFill>
                        </a:lnB>
                        <a:solidFill>
                          <a:schemeClr val="bg1"/>
                        </a:solidFill>
                      </a:tcPr>
                    </a:tc>
                    <a:extLst>
                      <a:ext uri="{0D108BD9-81ED-4DB2-BD59-A6C34878D82A}">
                        <a16:rowId xmlns:a16="http://schemas.microsoft.com/office/drawing/2014/main" val="10002"/>
                      </a:ext>
                    </a:extLst>
                  </a:tr>
                  <a:tr h="360000">
                    <a:tc vMerge="1">
                      <a:txBody>
                        <a:bodyPr/>
                        <a:lstStyle/>
                        <a:p>
                          <a:pPr>
                            <a:defRPr/>
                          </a:pPr>
                          <a:endParaRPr lang="de-DE"/>
                        </a:p>
                      </a:txBody>
                      <a:tcPr/>
                    </a:tc>
                    <a:tc>
                      <a:txBody>
                        <a:bodyPr/>
                        <a:lstStyle/>
                        <a:p>
                          <a:pPr>
                            <a:defRPr/>
                          </a:pPr>
                          <a:r>
                            <a:rPr lang="de-DE" sz="1600"/>
                            <a:t>  Klasse 2</a:t>
                          </a:r>
                          <a:endParaRPr/>
                        </a:p>
                      </a:txBody>
                      <a:tcPr>
                        <a:lnL w="28575" algn="ctr">
                          <a:solidFill>
                            <a:srgbClr val="C16CAB"/>
                          </a:solidFill>
                        </a:lnL>
                        <a:lnR w="28575" algn="ctr">
                          <a:solidFill>
                            <a:srgbClr val="C16CAB"/>
                          </a:solidFill>
                        </a:lnR>
                        <a:lnT w="12700" algn="ctr">
                          <a:solidFill>
                            <a:srgbClr val="C16CAB"/>
                          </a:solidFill>
                        </a:lnT>
                        <a:lnB w="28575" algn="ctr">
                          <a:solidFill>
                            <a:srgbClr val="C16CAB"/>
                          </a:solidFill>
                        </a:lnB>
                        <a:solidFill>
                          <a:srgbClr val="F3E2EE"/>
                        </a:solidFill>
                      </a:tcPr>
                    </a:tc>
                    <a:tc>
                      <a:txBody>
                        <a:bodyPr/>
                        <a:lstStyle/>
                        <a:p>
                          <a:pPr algn="ctr">
                            <a:defRPr/>
                          </a:pPr>
                          <a14:m>
                            <m:oMathPara xmlns:m="http://schemas.openxmlformats.org/officeDocument/2006/math">
                              <m:oMathParaPr>
                                <m:jc m:val="centerGroup"/>
                              </m:oMathParaPr>
                              <m:oMath xmlns:m="http://schemas.openxmlformats.org/officeDocument/2006/math">
                                <m:sSub>
                                  <m:sSubPr>
                                    <m:ctrlPr>
                                      <a:rPr lang="de-DE" sz="1600" i="1">
                                        <a:latin typeface="Cambria Math" panose="02040503050406030204" pitchFamily="18" charset="0"/>
                                        <a:ea typeface="Cambria Math"/>
                                        <a:cs typeface="Cambria Math"/>
                                      </a:rPr>
                                    </m:ctrlPr>
                                  </m:sSubPr>
                                  <m:e>
                                    <m:r>
                                      <a:rPr lang="de-DE" sz="1600" b="0" i="1">
                                        <a:latin typeface="Cambria Math"/>
                                      </a:rPr>
                                      <m:t>𝑎</m:t>
                                    </m:r>
                                  </m:e>
                                  <m:sub>
                                    <m:r>
                                      <a:rPr lang="de-DE" sz="1600" b="0" i="1">
                                        <a:latin typeface="Cambria Math"/>
                                      </a:rPr>
                                      <m:t>21</m:t>
                                    </m:r>
                                  </m:sub>
                                </m:sSub>
                              </m:oMath>
                            </m:oMathPara>
                          </a14:m>
                          <a:endParaRPr lang="de-DE" sz="1600"/>
                        </a:p>
                      </a:txBody>
                      <a:tcPr>
                        <a:lnL w="28575" algn="ctr">
                          <a:solidFill>
                            <a:srgbClr val="C16CAB"/>
                          </a:solidFill>
                        </a:lnL>
                        <a:lnR w="12700" algn="ctr">
                          <a:solidFill>
                            <a:srgbClr val="C16CAB"/>
                          </a:solidFill>
                        </a:lnR>
                        <a:lnT w="12700" algn="ctr">
                          <a:solidFill>
                            <a:srgbClr val="C16CAB"/>
                          </a:solidFill>
                        </a:lnT>
                        <a:lnB w="28575" algn="ctr">
                          <a:solidFill>
                            <a:srgbClr val="C16CAB"/>
                          </a:solidFill>
                        </a:lnB>
                        <a:solidFill>
                          <a:schemeClr val="bg1"/>
                        </a:solidFill>
                      </a:tcPr>
                    </a:tc>
                    <a:tc>
                      <a:txBody>
                        <a:bodyPr/>
                        <a:lstStyle/>
                        <a:p>
                          <a:pPr algn="ctr">
                            <a:defRPr/>
                          </a:pPr>
                          <a14:m>
                            <m:oMathPara xmlns:m="http://schemas.openxmlformats.org/officeDocument/2006/math">
                              <m:oMathParaPr>
                                <m:jc m:val="centerGroup"/>
                              </m:oMathParaPr>
                              <m:oMath xmlns:m="http://schemas.openxmlformats.org/officeDocument/2006/math">
                                <m:sSub>
                                  <m:sSubPr>
                                    <m:ctrlPr>
                                      <a:rPr lang="de-DE" sz="1600" i="1">
                                        <a:latin typeface="Cambria Math" panose="02040503050406030204" pitchFamily="18" charset="0"/>
                                        <a:ea typeface="Cambria Math"/>
                                        <a:cs typeface="Cambria Math"/>
                                      </a:rPr>
                                    </m:ctrlPr>
                                  </m:sSubPr>
                                  <m:e>
                                    <m:r>
                                      <a:rPr lang="de-DE" sz="1600" b="0" i="1">
                                        <a:latin typeface="Cambria Math"/>
                                      </a:rPr>
                                      <m:t>𝑎</m:t>
                                    </m:r>
                                  </m:e>
                                  <m:sub>
                                    <m:r>
                                      <a:rPr lang="de-DE" sz="1600" b="0" i="1">
                                        <a:latin typeface="Cambria Math"/>
                                      </a:rPr>
                                      <m:t>22</m:t>
                                    </m:r>
                                  </m:sub>
                                </m:sSub>
                              </m:oMath>
                            </m:oMathPara>
                          </a14:m>
                          <a:endParaRPr lang="de-DE" sz="1600" dirty="0"/>
                        </a:p>
                      </a:txBody>
                      <a:tcPr>
                        <a:lnL w="12700" algn="ctr">
                          <a:solidFill>
                            <a:srgbClr val="C16CAB"/>
                          </a:solidFill>
                        </a:lnL>
                        <a:lnR w="28575" algn="ctr">
                          <a:solidFill>
                            <a:srgbClr val="C16CAB"/>
                          </a:solidFill>
                        </a:lnR>
                        <a:lnT w="12700" algn="ctr">
                          <a:solidFill>
                            <a:srgbClr val="C16CAB"/>
                          </a:solidFill>
                        </a:lnT>
                        <a:lnB w="28575" algn="ctr">
                          <a:solidFill>
                            <a:srgbClr val="C16CAB"/>
                          </a:solidFill>
                        </a:lnB>
                        <a:solidFill>
                          <a:schemeClr val="bg1"/>
                        </a:solidFill>
                      </a:tcPr>
                    </a:tc>
                    <a:extLst>
                      <a:ext uri="{0D108BD9-81ED-4DB2-BD59-A6C34878D82A}">
                        <a16:rowId xmlns:a16="http://schemas.microsoft.com/office/drawing/2014/main" val="10003"/>
                      </a:ext>
                    </a:extLst>
                  </a:tr>
                </a:tbl>
              </a:graphicData>
            </a:graphic>
          </p:graphicFrame>
        </mc:Choice>
        <mc:Fallback xmlns="">
          <p:graphicFrame>
            <p:nvGraphicFramePr>
              <p:cNvPr id="7" name="Inhaltsplatzhalter 6"/>
              <p:cNvGraphicFramePr>
                <a:graphicFrameLocks noGrp="1"/>
              </p:cNvGraphicFramePr>
              <p:nvPr>
                <p:ph sz="quarter" idx="12"/>
              </p:nvPr>
            </p:nvGraphicFramePr>
            <p:xfrm>
              <a:off x="1157589" y="2499775"/>
              <a:ext cx="7499183" cy="1440000"/>
            </p:xfrm>
            <a:graphic>
              <a:graphicData uri="http://schemas.openxmlformats.org/drawingml/2006/table">
                <a:tbl>
                  <a:tblPr firstRow="1" bandRow="1">
                    <a:tableStyleId>{C083E6E3-FA7D-4D7B-A595-EF9225AFEA82}</a:tableStyleId>
                  </a:tblPr>
                  <a:tblGrid>
                    <a:gridCol w="2315183">
                      <a:extLst>
                        <a:ext uri="{9D8B030D-6E8A-4147-A177-3AD203B41FA5}">
                          <a16:colId xmlns:a16="http://schemas.microsoft.com/office/drawing/2014/main" val="20000"/>
                        </a:ext>
                      </a:extLst>
                    </a:gridCol>
                    <a:gridCol w="1584000">
                      <a:extLst>
                        <a:ext uri="{9D8B030D-6E8A-4147-A177-3AD203B41FA5}">
                          <a16:colId xmlns:a16="http://schemas.microsoft.com/office/drawing/2014/main" val="20001"/>
                        </a:ext>
                      </a:extLst>
                    </a:gridCol>
                    <a:gridCol w="1800000">
                      <a:extLst>
                        <a:ext uri="{9D8B030D-6E8A-4147-A177-3AD203B41FA5}">
                          <a16:colId xmlns:a16="http://schemas.microsoft.com/office/drawing/2014/main" val="20002"/>
                        </a:ext>
                      </a:extLst>
                    </a:gridCol>
                    <a:gridCol w="1800000">
                      <a:extLst>
                        <a:ext uri="{9D8B030D-6E8A-4147-A177-3AD203B41FA5}">
                          <a16:colId xmlns:a16="http://schemas.microsoft.com/office/drawing/2014/main" val="20003"/>
                        </a:ext>
                      </a:extLst>
                    </a:gridCol>
                  </a:tblGrid>
                  <a:tr h="360000">
                    <a:tc>
                      <a:txBody>
                        <a:bodyPr/>
                        <a:lstStyle/>
                        <a:p>
                          <a:pPr>
                            <a:defRPr/>
                          </a:pPr>
                          <a:endParaRPr lang="de-DE" sz="1600">
                            <a:solidFill>
                              <a:schemeClr val="tx1"/>
                            </a:solidFill>
                          </a:endParaRPr>
                        </a:p>
                      </a:txBody>
                      <a:tcPr>
                        <a:lnL w="12700" algn="ctr">
                          <a:noFill/>
                        </a:lnL>
                        <a:lnR w="12700" algn="ctr">
                          <a:noFill/>
                        </a:lnR>
                        <a:lnT w="12700" algn="ctr">
                          <a:noFill/>
                        </a:lnT>
                        <a:lnB w="12700" algn="ctr">
                          <a:noFill/>
                        </a:lnB>
                        <a:solidFill>
                          <a:schemeClr val="bg1"/>
                        </a:solidFill>
                      </a:tcPr>
                    </a:tc>
                    <a:tc>
                      <a:txBody>
                        <a:bodyPr/>
                        <a:lstStyle/>
                        <a:p>
                          <a:pPr>
                            <a:defRPr/>
                          </a:pPr>
                          <a:endParaRPr lang="de-DE" sz="1600">
                            <a:solidFill>
                              <a:schemeClr val="tx1"/>
                            </a:solidFill>
                          </a:endParaRPr>
                        </a:p>
                      </a:txBody>
                      <a:tcPr>
                        <a:lnL w="12700" algn="ctr">
                          <a:noFill/>
                        </a:lnL>
                        <a:lnR w="12700" algn="ctr">
                          <a:noFill/>
                        </a:lnR>
                        <a:lnT w="12700" algn="ctr">
                          <a:noFill/>
                        </a:lnT>
                        <a:lnB w="12700" algn="ctr">
                          <a:noFill/>
                        </a:lnB>
                        <a:solidFill>
                          <a:schemeClr val="bg1"/>
                        </a:solidFill>
                      </a:tcPr>
                    </a:tc>
                    <a:tc gridSpan="2">
                      <a:txBody>
                        <a:bodyPr/>
                        <a:lstStyle/>
                        <a:p>
                          <a:pPr algn="ctr">
                            <a:defRPr/>
                          </a:pPr>
                          <a:r>
                            <a:rPr lang="de-DE" sz="1600" b="0">
                              <a:solidFill>
                                <a:schemeClr val="tx1"/>
                              </a:solidFill>
                            </a:rPr>
                            <a:t>Tatsächliche</a:t>
                          </a:r>
                          <a:r>
                            <a:rPr lang="de-DE" sz="1600">
                              <a:solidFill>
                                <a:schemeClr val="tx1"/>
                              </a:solidFill>
                            </a:rPr>
                            <a:t> </a:t>
                          </a:r>
                          <a:r>
                            <a:rPr lang="de-DE" sz="1600" b="0">
                              <a:solidFill>
                                <a:schemeClr val="tx1"/>
                              </a:solidFill>
                            </a:rPr>
                            <a:t>Klasse</a:t>
                          </a:r>
                          <a:endParaRPr/>
                        </a:p>
                      </a:txBody>
                      <a:tcPr anchor="ctr">
                        <a:lnL w="12700" algn="ctr">
                          <a:noFill/>
                        </a:lnL>
                        <a:lnR w="12700" algn="ctr">
                          <a:noFill/>
                        </a:lnR>
                        <a:lnT w="12700" algn="ctr">
                          <a:noFill/>
                        </a:lnT>
                        <a:lnB w="28575" algn="ctr">
                          <a:solidFill>
                            <a:srgbClr val="C16CAB"/>
                          </a:solidFill>
                        </a:lnB>
                      </a:tcPr>
                    </a:tc>
                    <a:tc hMerge="1">
                      <a:txBody>
                        <a:bodyPr/>
                        <a:lstStyle/>
                        <a:p>
                          <a:endParaRPr/>
                        </a:p>
                      </a:txBody>
                      <a:tcPr/>
                    </a:tc>
                    <a:extLst>
                      <a:ext uri="{0D108BD9-81ED-4DB2-BD59-A6C34878D82A}">
                        <a16:rowId xmlns:a16="http://schemas.microsoft.com/office/drawing/2014/main" val="10000"/>
                      </a:ext>
                    </a:extLst>
                  </a:tr>
                  <a:tr h="360000">
                    <a:tc>
                      <a:txBody>
                        <a:bodyPr/>
                        <a:lstStyle/>
                        <a:p>
                          <a:pPr>
                            <a:defRPr/>
                          </a:pPr>
                          <a:endParaRPr lang="de-DE" sz="1600"/>
                        </a:p>
                      </a:txBody>
                      <a:tcPr>
                        <a:lnL w="12700" algn="ctr">
                          <a:noFill/>
                        </a:lnL>
                        <a:lnR w="12700" algn="ctr">
                          <a:noFill/>
                        </a:lnR>
                        <a:lnT w="12700" algn="ctr">
                          <a:noFill/>
                        </a:lnT>
                        <a:lnB w="12700" algn="ctr">
                          <a:noFill/>
                        </a:lnB>
                        <a:solidFill>
                          <a:schemeClr val="bg1"/>
                        </a:solidFill>
                      </a:tcPr>
                    </a:tc>
                    <a:tc>
                      <a:txBody>
                        <a:bodyPr/>
                        <a:lstStyle/>
                        <a:p>
                          <a:pPr>
                            <a:defRPr/>
                          </a:pPr>
                          <a:endParaRPr lang="de-DE" sz="1600"/>
                        </a:p>
                      </a:txBody>
                      <a:tcPr>
                        <a:lnL w="12700" algn="ctr">
                          <a:noFill/>
                        </a:lnL>
                        <a:lnR w="28575" algn="ctr">
                          <a:solidFill>
                            <a:srgbClr val="C16CAB"/>
                          </a:solidFill>
                        </a:lnR>
                        <a:lnT w="12700" algn="ctr">
                          <a:noFill/>
                        </a:lnT>
                        <a:lnB w="28575" algn="ctr">
                          <a:solidFill>
                            <a:srgbClr val="C16CAB"/>
                          </a:solidFill>
                        </a:lnB>
                        <a:solidFill>
                          <a:schemeClr val="bg1"/>
                        </a:solidFill>
                      </a:tcPr>
                    </a:tc>
                    <a:tc>
                      <a:txBody>
                        <a:bodyPr/>
                        <a:lstStyle/>
                        <a:p>
                          <a:pPr algn="ctr">
                            <a:defRPr/>
                          </a:pPr>
                          <a:r>
                            <a:rPr lang="de-DE" sz="1600"/>
                            <a:t>Klasse 1</a:t>
                          </a:r>
                          <a:endParaRPr/>
                        </a:p>
                      </a:txBody>
                      <a:tcPr>
                        <a:lnL w="28575" algn="ctr">
                          <a:solidFill>
                            <a:srgbClr val="C16CAB"/>
                          </a:solidFill>
                        </a:lnL>
                        <a:lnR w="12700" algn="ctr">
                          <a:solidFill>
                            <a:srgbClr val="C16CAB"/>
                          </a:solidFill>
                        </a:lnR>
                        <a:lnT w="28575" algn="ctr">
                          <a:solidFill>
                            <a:srgbClr val="C16CAB"/>
                          </a:solidFill>
                        </a:lnT>
                        <a:lnB w="28575" algn="ctr">
                          <a:solidFill>
                            <a:srgbClr val="C16CAB"/>
                          </a:solidFill>
                        </a:lnB>
                        <a:solidFill>
                          <a:srgbClr val="C16CAB">
                            <a:alpha val="20000"/>
                          </a:srgbClr>
                        </a:solidFill>
                      </a:tcPr>
                    </a:tc>
                    <a:tc>
                      <a:txBody>
                        <a:bodyPr/>
                        <a:lstStyle/>
                        <a:p>
                          <a:pPr algn="ctr">
                            <a:defRPr/>
                          </a:pPr>
                          <a:r>
                            <a:rPr lang="de-DE" sz="1600"/>
                            <a:t>Klasse 2</a:t>
                          </a:r>
                          <a:endParaRPr/>
                        </a:p>
                      </a:txBody>
                      <a:tcPr>
                        <a:lnL w="12700" algn="ctr">
                          <a:solidFill>
                            <a:srgbClr val="C16CAB"/>
                          </a:solidFill>
                        </a:lnL>
                        <a:lnR w="28575" algn="ctr">
                          <a:solidFill>
                            <a:srgbClr val="C16CAB"/>
                          </a:solidFill>
                        </a:lnR>
                        <a:lnT w="28575" algn="ctr">
                          <a:solidFill>
                            <a:srgbClr val="C16CAB"/>
                          </a:solidFill>
                        </a:lnT>
                        <a:lnB w="28575" algn="ctr">
                          <a:solidFill>
                            <a:srgbClr val="C16CAB"/>
                          </a:solidFill>
                        </a:lnB>
                        <a:solidFill>
                          <a:srgbClr val="C16CAB">
                            <a:alpha val="20000"/>
                          </a:srgbClr>
                        </a:solidFill>
                      </a:tcPr>
                    </a:tc>
                    <a:extLst>
                      <a:ext uri="{0D108BD9-81ED-4DB2-BD59-A6C34878D82A}">
                        <a16:rowId xmlns:a16="http://schemas.microsoft.com/office/drawing/2014/main" val="10001"/>
                      </a:ext>
                    </a:extLst>
                  </a:tr>
                  <a:tr h="360000">
                    <a:tc rowSpan="2">
                      <a:txBody>
                        <a:bodyPr/>
                        <a:lstStyle/>
                        <a:p>
                          <a:pPr algn="ctr">
                            <a:defRPr/>
                          </a:pPr>
                          <a:r>
                            <a:rPr lang="de-DE" sz="1600"/>
                            <a:t>Vorhergesagte Klasse</a:t>
                          </a:r>
                          <a:endParaRPr/>
                        </a:p>
                      </a:txBody>
                      <a:tcPr anchor="ctr">
                        <a:lnL w="12700" algn="ctr">
                          <a:noFill/>
                        </a:lnL>
                        <a:lnR w="28575" algn="ctr">
                          <a:solidFill>
                            <a:srgbClr val="C16CAB"/>
                          </a:solidFill>
                        </a:lnR>
                        <a:lnT w="12700" algn="ctr">
                          <a:noFill/>
                        </a:lnT>
                        <a:lnB w="12700" algn="ctr">
                          <a:noFill/>
                        </a:lnB>
                      </a:tcPr>
                    </a:tc>
                    <a:tc>
                      <a:txBody>
                        <a:bodyPr/>
                        <a:lstStyle/>
                        <a:p>
                          <a:pPr>
                            <a:defRPr/>
                          </a:pPr>
                          <a:r>
                            <a:rPr lang="de-DE" sz="1600"/>
                            <a:t>  Klasse 1</a:t>
                          </a:r>
                          <a:endParaRPr/>
                        </a:p>
                      </a:txBody>
                      <a:tcPr>
                        <a:lnL w="28575" algn="ctr">
                          <a:solidFill>
                            <a:srgbClr val="C16CAB"/>
                          </a:solidFill>
                        </a:lnL>
                        <a:lnR w="28575" algn="ctr">
                          <a:solidFill>
                            <a:srgbClr val="C16CAB"/>
                          </a:solidFill>
                        </a:lnR>
                        <a:lnT w="28575" algn="ctr">
                          <a:solidFill>
                            <a:srgbClr val="C16CAB"/>
                          </a:solidFill>
                        </a:lnT>
                        <a:lnB w="12700" algn="ctr">
                          <a:solidFill>
                            <a:srgbClr val="C16CAB"/>
                          </a:solidFill>
                        </a:lnB>
                        <a:solidFill>
                          <a:srgbClr val="F3E2EE"/>
                        </a:solidFill>
                      </a:tcPr>
                    </a:tc>
                    <a:tc>
                      <a:txBody>
                        <a:bodyPr/>
                        <a:lstStyle/>
                        <a:p>
                          <a:endParaRPr lang="de-DE"/>
                        </a:p>
                      </a:txBody>
                      <a:tcPr>
                        <a:lnL w="28575" algn="ctr">
                          <a:solidFill>
                            <a:srgbClr val="C16CAB"/>
                          </a:solidFill>
                        </a:lnL>
                        <a:lnR w="12700" algn="ctr">
                          <a:solidFill>
                            <a:srgbClr val="C16CAB"/>
                          </a:solidFill>
                        </a:lnR>
                        <a:lnT w="28575" algn="ctr">
                          <a:solidFill>
                            <a:srgbClr val="C16CAB"/>
                          </a:solidFill>
                        </a:lnT>
                        <a:lnB w="12700" algn="ctr">
                          <a:solidFill>
                            <a:srgbClr val="C16CAB"/>
                          </a:solidFill>
                        </a:lnB>
                        <a:blipFill>
                          <a:blip r:embed="rId3"/>
                          <a:stretch>
                            <a:fillRect l="-217288" t="-203390" r="-101695" b="-113559"/>
                          </a:stretch>
                        </a:blipFill>
                      </a:tcPr>
                    </a:tc>
                    <a:tc>
                      <a:txBody>
                        <a:bodyPr/>
                        <a:lstStyle/>
                        <a:p>
                          <a:endParaRPr lang="de-DE"/>
                        </a:p>
                      </a:txBody>
                      <a:tcPr>
                        <a:lnL w="12700" algn="ctr">
                          <a:solidFill>
                            <a:srgbClr val="C16CAB"/>
                          </a:solidFill>
                        </a:lnL>
                        <a:lnR w="28575" algn="ctr">
                          <a:solidFill>
                            <a:srgbClr val="C16CAB"/>
                          </a:solidFill>
                        </a:lnR>
                        <a:lnT w="28575" algn="ctr">
                          <a:solidFill>
                            <a:srgbClr val="C16CAB"/>
                          </a:solidFill>
                        </a:lnT>
                        <a:lnB w="12700" algn="ctr">
                          <a:solidFill>
                            <a:srgbClr val="C16CAB"/>
                          </a:solidFill>
                        </a:lnB>
                        <a:blipFill>
                          <a:blip r:embed="rId3"/>
                          <a:stretch>
                            <a:fillRect l="-316216" t="-203390" r="-1351" b="-113559"/>
                          </a:stretch>
                        </a:blipFill>
                      </a:tcPr>
                    </a:tc>
                    <a:extLst>
                      <a:ext uri="{0D108BD9-81ED-4DB2-BD59-A6C34878D82A}">
                        <a16:rowId xmlns:a16="http://schemas.microsoft.com/office/drawing/2014/main" val="10002"/>
                      </a:ext>
                    </a:extLst>
                  </a:tr>
                  <a:tr h="360000">
                    <a:tc vMerge="1">
                      <a:txBody>
                        <a:bodyPr/>
                        <a:lstStyle/>
                        <a:p>
                          <a:pPr>
                            <a:defRPr/>
                          </a:pPr>
                          <a:endParaRPr lang="de-DE"/>
                        </a:p>
                      </a:txBody>
                      <a:tcPr/>
                    </a:tc>
                    <a:tc>
                      <a:txBody>
                        <a:bodyPr/>
                        <a:lstStyle/>
                        <a:p>
                          <a:pPr>
                            <a:defRPr/>
                          </a:pPr>
                          <a:r>
                            <a:rPr lang="de-DE" sz="1600"/>
                            <a:t>  Klasse 2</a:t>
                          </a:r>
                          <a:endParaRPr/>
                        </a:p>
                      </a:txBody>
                      <a:tcPr>
                        <a:lnL w="28575" algn="ctr">
                          <a:solidFill>
                            <a:srgbClr val="C16CAB"/>
                          </a:solidFill>
                        </a:lnL>
                        <a:lnR w="28575" algn="ctr">
                          <a:solidFill>
                            <a:srgbClr val="C16CAB"/>
                          </a:solidFill>
                        </a:lnR>
                        <a:lnT w="12700" algn="ctr">
                          <a:solidFill>
                            <a:srgbClr val="C16CAB"/>
                          </a:solidFill>
                        </a:lnT>
                        <a:lnB w="28575" algn="ctr">
                          <a:solidFill>
                            <a:srgbClr val="C16CAB"/>
                          </a:solidFill>
                        </a:lnB>
                        <a:solidFill>
                          <a:srgbClr val="F3E2EE"/>
                        </a:solidFill>
                      </a:tcPr>
                    </a:tc>
                    <a:tc>
                      <a:txBody>
                        <a:bodyPr/>
                        <a:lstStyle/>
                        <a:p>
                          <a:endParaRPr lang="de-DE"/>
                        </a:p>
                      </a:txBody>
                      <a:tcPr>
                        <a:lnL w="28575" algn="ctr">
                          <a:solidFill>
                            <a:srgbClr val="C16CAB"/>
                          </a:solidFill>
                        </a:lnL>
                        <a:lnR w="12700" algn="ctr">
                          <a:solidFill>
                            <a:srgbClr val="C16CAB"/>
                          </a:solidFill>
                        </a:lnR>
                        <a:lnT w="12700" algn="ctr">
                          <a:solidFill>
                            <a:srgbClr val="C16CAB"/>
                          </a:solidFill>
                        </a:lnT>
                        <a:lnB w="28575" algn="ctr">
                          <a:solidFill>
                            <a:srgbClr val="C16CAB"/>
                          </a:solidFill>
                        </a:lnB>
                        <a:blipFill>
                          <a:blip r:embed="rId3"/>
                          <a:stretch>
                            <a:fillRect l="-217288" t="-303390" r="-101695" b="-13559"/>
                          </a:stretch>
                        </a:blipFill>
                      </a:tcPr>
                    </a:tc>
                    <a:tc>
                      <a:txBody>
                        <a:bodyPr/>
                        <a:lstStyle/>
                        <a:p>
                          <a:endParaRPr lang="de-DE"/>
                        </a:p>
                      </a:txBody>
                      <a:tcPr>
                        <a:lnL w="12700" algn="ctr">
                          <a:solidFill>
                            <a:srgbClr val="C16CAB"/>
                          </a:solidFill>
                        </a:lnL>
                        <a:lnR w="28575" algn="ctr">
                          <a:solidFill>
                            <a:srgbClr val="C16CAB"/>
                          </a:solidFill>
                        </a:lnR>
                        <a:lnT w="12700" algn="ctr">
                          <a:solidFill>
                            <a:srgbClr val="C16CAB"/>
                          </a:solidFill>
                        </a:lnT>
                        <a:lnB w="28575" algn="ctr">
                          <a:solidFill>
                            <a:srgbClr val="C16CAB"/>
                          </a:solidFill>
                        </a:lnB>
                        <a:blipFill>
                          <a:blip r:embed="rId3"/>
                          <a:stretch>
                            <a:fillRect l="-316216" t="-303390" r="-1351" b="-13559"/>
                          </a:stretch>
                        </a:blipFill>
                      </a:tcPr>
                    </a:tc>
                    <a:extLst>
                      <a:ext uri="{0D108BD9-81ED-4DB2-BD59-A6C34878D82A}">
                        <a16:rowId xmlns:a16="http://schemas.microsoft.com/office/drawing/2014/main" val="10003"/>
                      </a:ext>
                    </a:extLst>
                  </a:tr>
                </a:tbl>
              </a:graphicData>
            </a:graphic>
          </p:graphicFrame>
        </mc:Fallback>
      </mc:AlternateContent>
      <p:sp>
        <p:nvSpPr>
          <p:cNvPr id="12" name="Inhaltsplatzhalter 3"/>
          <p:cNvSpPr txBox="1"/>
          <p:nvPr/>
        </p:nvSpPr>
        <p:spPr bwMode="auto">
          <a:xfrm>
            <a:off x="851250" y="4118810"/>
            <a:ext cx="8185745" cy="1069806"/>
          </a:xfrm>
          <a:prstGeom prst="rect">
            <a:avLst/>
          </a:prstGeom>
        </p:spPr>
        <p:txBody>
          <a:bodyPr>
            <a:normAutofit/>
          </a:bodyPr>
          <a:lstStyle>
            <a:lvl1pPr marL="342900" indent="-342900" algn="l" defTabSz="455613">
              <a:lnSpc>
                <a:spcPts val="2200"/>
              </a:lnSpc>
              <a:spcBef>
                <a:spcPts val="0"/>
              </a:spcBef>
              <a:spcAft>
                <a:spcPts val="0"/>
              </a:spcAft>
              <a:defRPr sz="2000">
                <a:solidFill>
                  <a:schemeClr val="tx1"/>
                </a:solidFill>
                <a:latin typeface="Arial"/>
                <a:ea typeface="+mn-ea"/>
                <a:cs typeface="+mn-cs"/>
              </a:defRPr>
            </a:lvl1pPr>
            <a:lvl2pPr marL="355600" indent="-169862" algn="l" defTabSz="455613">
              <a:lnSpc>
                <a:spcPts val="2200"/>
              </a:lnSpc>
              <a:spcBef>
                <a:spcPts val="0"/>
              </a:spcBef>
              <a:spcAft>
                <a:spcPts val="0"/>
              </a:spcAft>
              <a:buClr>
                <a:schemeClr val="accent1"/>
              </a:buClr>
              <a:buFont typeface="Wingdings"/>
              <a:buChar char="§"/>
              <a:defRPr sz="2000">
                <a:solidFill>
                  <a:schemeClr val="tx1"/>
                </a:solidFill>
                <a:latin typeface="+mn-lt"/>
                <a:ea typeface="+mn-ea"/>
                <a:cs typeface="+mn-cs"/>
              </a:defRPr>
            </a:lvl2pPr>
            <a:lvl3pPr marL="539750" indent="-184150" algn="l" defTabSz="455613">
              <a:lnSpc>
                <a:spcPts val="2200"/>
              </a:lnSpc>
              <a:spcBef>
                <a:spcPts val="0"/>
              </a:spcBef>
              <a:spcAft>
                <a:spcPts val="0"/>
              </a:spcAft>
              <a:buClr>
                <a:schemeClr val="accent2"/>
              </a:buClr>
              <a:buFont typeface="Wingdings"/>
              <a:buChar char="§"/>
              <a:defRPr sz="2000">
                <a:solidFill>
                  <a:schemeClr val="tx1"/>
                </a:solidFill>
                <a:latin typeface="Arial"/>
                <a:ea typeface="+mn-ea"/>
                <a:cs typeface="+mn-cs"/>
              </a:defRPr>
            </a:lvl3pPr>
            <a:lvl4pPr marL="712788" indent="-169862" algn="l" defTabSz="455613">
              <a:lnSpc>
                <a:spcPts val="2200"/>
              </a:lnSpc>
              <a:spcBef>
                <a:spcPts val="0"/>
              </a:spcBef>
              <a:spcAft>
                <a:spcPts val="0"/>
              </a:spcAft>
              <a:buClr>
                <a:srgbClr val="9D167A"/>
              </a:buClr>
              <a:buFont typeface="Wingdings"/>
              <a:buChar char="§"/>
              <a:defRPr sz="2000">
                <a:solidFill>
                  <a:schemeClr val="tx1"/>
                </a:solidFill>
                <a:latin typeface="Arial"/>
                <a:ea typeface="+mn-ea"/>
                <a:cs typeface="+mn-cs"/>
              </a:defRPr>
            </a:lvl4pPr>
            <a:lvl5pPr marL="1073150" indent="-176213" algn="l" defTabSz="455613">
              <a:lnSpc>
                <a:spcPts val="1600"/>
              </a:lnSpc>
              <a:spcBef>
                <a:spcPts val="500"/>
              </a:spcBef>
              <a:spcAft>
                <a:spcPts val="0"/>
              </a:spcAft>
              <a:buFont typeface="Symbol"/>
              <a:buChar char="-"/>
              <a:defRPr sz="2000">
                <a:solidFill>
                  <a:schemeClr val="tx1"/>
                </a:solidFill>
                <a:latin typeface="Arial"/>
                <a:ea typeface="+mn-ea"/>
                <a:cs typeface="+mn-cs"/>
              </a:defRPr>
            </a:lvl5pPr>
            <a:lvl6pPr marL="2514536" indent="-228594" algn="l" defTabSz="457189">
              <a:spcBef>
                <a:spcPts val="0"/>
              </a:spcBef>
              <a:buFont typeface="Arial"/>
              <a:buChar char="•"/>
              <a:defRPr sz="2000">
                <a:solidFill>
                  <a:schemeClr val="tx1"/>
                </a:solidFill>
                <a:latin typeface="+mn-lt"/>
                <a:ea typeface="+mn-ea"/>
                <a:cs typeface="+mn-cs"/>
              </a:defRPr>
            </a:lvl6pPr>
            <a:lvl7pPr marL="2971726" indent="-228594" algn="l" defTabSz="457189">
              <a:spcBef>
                <a:spcPts val="0"/>
              </a:spcBef>
              <a:buFont typeface="Arial"/>
              <a:buChar char="•"/>
              <a:defRPr sz="2000">
                <a:solidFill>
                  <a:schemeClr val="tx1"/>
                </a:solidFill>
                <a:latin typeface="+mn-lt"/>
                <a:ea typeface="+mn-ea"/>
                <a:cs typeface="+mn-cs"/>
              </a:defRPr>
            </a:lvl7pPr>
            <a:lvl8pPr marL="3428914" indent="-228594" algn="l" defTabSz="457189">
              <a:spcBef>
                <a:spcPts val="0"/>
              </a:spcBef>
              <a:buFont typeface="Arial"/>
              <a:buChar char="•"/>
              <a:defRPr sz="2000">
                <a:solidFill>
                  <a:schemeClr val="tx1"/>
                </a:solidFill>
                <a:latin typeface="+mn-lt"/>
                <a:ea typeface="+mn-ea"/>
                <a:cs typeface="+mn-cs"/>
              </a:defRPr>
            </a:lvl8pPr>
            <a:lvl9pPr marL="3886103" indent="-228594" algn="l" defTabSz="457189">
              <a:spcBef>
                <a:spcPts val="0"/>
              </a:spcBef>
              <a:buFont typeface="Arial"/>
              <a:buChar char="•"/>
              <a:defRPr sz="2000">
                <a:solidFill>
                  <a:schemeClr val="tx1"/>
                </a:solidFill>
                <a:latin typeface="+mn-lt"/>
                <a:ea typeface="+mn-ea"/>
                <a:cs typeface="+mn-cs"/>
              </a:defRPr>
            </a:lvl9pPr>
          </a:lstStyle>
          <a:p>
            <a:pPr marL="0" indent="0">
              <a:lnSpc>
                <a:spcPct val="100000"/>
              </a:lnSpc>
              <a:defRPr/>
            </a:pPr>
            <a:r>
              <a:rPr lang="de-DE" dirty="0">
                <a:latin typeface="Arial"/>
              </a:rPr>
              <a:t>Alternativ:</a:t>
            </a:r>
            <a:endParaRPr dirty="0"/>
          </a:p>
          <a:p>
            <a:pPr marL="0" indent="0">
              <a:lnSpc>
                <a:spcPct val="100000"/>
              </a:lnSpc>
              <a:defRPr/>
            </a:pPr>
            <a:endParaRPr lang="de-DE" b="1" dirty="0">
              <a:latin typeface="Arial"/>
            </a:endParaRPr>
          </a:p>
          <a:p>
            <a:pPr>
              <a:defRPr/>
            </a:pPr>
            <a:endParaRPr lang="de-DE"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6" name="Foliennummernplatzhalter 5"/>
          <p:cNvSpPr>
            <a:spLocks noGrp="1"/>
          </p:cNvSpPr>
          <p:nvPr>
            <p:ph type="sldNum" sz="quarter" idx="17"/>
          </p:nvPr>
        </p:nvSpPr>
        <p:spPr bwMode="auto"/>
        <p:txBody>
          <a:bodyPr/>
          <a:lstStyle/>
          <a:p>
            <a:pPr marL="0" marR="0" lvl="0" indent="0" algn="l" defTabSz="457200">
              <a:lnSpc>
                <a:spcPct val="100000"/>
              </a:lnSpc>
              <a:spcBef>
                <a:spcPts val="0"/>
              </a:spcBef>
              <a:spcAft>
                <a:spcPts val="0"/>
              </a:spcAft>
              <a:buClrTx/>
              <a:buSzTx/>
              <a:buFontTx/>
              <a:buNone/>
              <a:defRPr/>
            </a:pPr>
            <a:r>
              <a:rPr lang="de-DE" sz="900" b="0" i="0" u="none" strike="noStrike" cap="none" spc="0" dirty="0">
                <a:ln>
                  <a:noFill/>
                </a:ln>
                <a:solidFill>
                  <a:srgbClr val="000000"/>
                </a:solidFill>
                <a:latin typeface="Arial"/>
                <a:ea typeface="Arial"/>
                <a:cs typeface="Arial"/>
              </a:rPr>
              <a:t>Folie </a:t>
            </a:r>
            <a:fld id="{E4EB8E2C-207A-45C7-BBA3-F643BCD28F48}" type="slidenum">
              <a:rPr lang="de-DE" sz="900" b="0" i="0" u="none" strike="noStrike" cap="none" spc="0">
                <a:ln>
                  <a:noFill/>
                </a:ln>
                <a:solidFill>
                  <a:srgbClr val="000000"/>
                </a:solidFill>
                <a:latin typeface="Arial"/>
                <a:ea typeface="Arial"/>
                <a:cs typeface="Arial"/>
              </a:rPr>
              <a:t>17</a:t>
            </a:fld>
            <a:endParaRPr lang="de-DE" sz="900" b="0" i="0" u="none" strike="noStrike" cap="none" spc="0" dirty="0">
              <a:ln>
                <a:noFill/>
              </a:ln>
              <a:solidFill>
                <a:srgbClr val="000000"/>
              </a:solidFill>
              <a:latin typeface="Arial"/>
              <a:ea typeface="Arial"/>
              <a:cs typeface="Arial"/>
            </a:endParaRPr>
          </a:p>
        </p:txBody>
      </p:sp>
      <p:cxnSp>
        <p:nvCxnSpPr>
          <p:cNvPr id="27" name="Gerader Verbinder 26"/>
          <p:cNvCxnSpPr>
            <a:cxnSpLocks/>
          </p:cNvCxnSpPr>
          <p:nvPr/>
        </p:nvCxnSpPr>
        <p:spPr bwMode="auto">
          <a:xfrm>
            <a:off x="851251" y="1278467"/>
            <a:ext cx="8292749" cy="0"/>
          </a:xfrm>
          <a:prstGeom prst="line">
            <a:avLst/>
          </a:prstGeom>
          <a:ln w="3175">
            <a:solidFill>
              <a:schemeClr val="tx1"/>
            </a:solidFill>
          </a:ln>
          <a:effectLst/>
        </p:spPr>
        <p:style>
          <a:lnRef idx="1">
            <a:schemeClr val="accent1"/>
          </a:lnRef>
          <a:fillRef idx="0">
            <a:schemeClr val="accent1"/>
          </a:fillRef>
          <a:effectRef idx="0">
            <a:schemeClr val="accent1"/>
          </a:effectRef>
          <a:fontRef idx="minor">
            <a:schemeClr val="tx1"/>
          </a:fontRef>
        </p:style>
      </p:cxnSp>
      <p:sp>
        <p:nvSpPr>
          <p:cNvPr id="28" name="Inhaltsplatzhalter 3"/>
          <p:cNvSpPr txBox="1"/>
          <p:nvPr/>
        </p:nvSpPr>
        <p:spPr bwMode="auto">
          <a:xfrm>
            <a:off x="904875" y="1746635"/>
            <a:ext cx="7786738" cy="1069806"/>
          </a:xfrm>
          <a:prstGeom prst="rect">
            <a:avLst/>
          </a:prstGeom>
        </p:spPr>
        <p:txBody>
          <a:bodyPr>
            <a:normAutofit/>
          </a:bodyPr>
          <a:lstStyle>
            <a:lvl1pPr marL="342900" indent="-342900" algn="l" defTabSz="455613">
              <a:lnSpc>
                <a:spcPts val="2200"/>
              </a:lnSpc>
              <a:spcBef>
                <a:spcPts val="0"/>
              </a:spcBef>
              <a:spcAft>
                <a:spcPts val="0"/>
              </a:spcAft>
              <a:defRPr sz="2000">
                <a:solidFill>
                  <a:schemeClr val="tx1"/>
                </a:solidFill>
                <a:latin typeface="Arial"/>
                <a:ea typeface="+mn-ea"/>
                <a:cs typeface="+mn-cs"/>
              </a:defRPr>
            </a:lvl1pPr>
            <a:lvl2pPr marL="355600" indent="-169862" algn="l" defTabSz="455613">
              <a:lnSpc>
                <a:spcPts val="2200"/>
              </a:lnSpc>
              <a:spcBef>
                <a:spcPts val="0"/>
              </a:spcBef>
              <a:spcAft>
                <a:spcPts val="0"/>
              </a:spcAft>
              <a:buClr>
                <a:schemeClr val="accent1"/>
              </a:buClr>
              <a:buFont typeface="Wingdings"/>
              <a:buChar char="§"/>
              <a:defRPr sz="2000">
                <a:solidFill>
                  <a:schemeClr val="tx1"/>
                </a:solidFill>
                <a:latin typeface="+mn-lt"/>
                <a:ea typeface="+mn-ea"/>
                <a:cs typeface="+mn-cs"/>
              </a:defRPr>
            </a:lvl2pPr>
            <a:lvl3pPr marL="539750" indent="-184150" algn="l" defTabSz="455613">
              <a:lnSpc>
                <a:spcPts val="2200"/>
              </a:lnSpc>
              <a:spcBef>
                <a:spcPts val="0"/>
              </a:spcBef>
              <a:spcAft>
                <a:spcPts val="0"/>
              </a:spcAft>
              <a:buClr>
                <a:schemeClr val="accent2"/>
              </a:buClr>
              <a:buFont typeface="Wingdings"/>
              <a:buChar char="§"/>
              <a:defRPr sz="2000">
                <a:solidFill>
                  <a:schemeClr val="tx1"/>
                </a:solidFill>
                <a:latin typeface="Arial"/>
                <a:ea typeface="+mn-ea"/>
                <a:cs typeface="+mn-cs"/>
              </a:defRPr>
            </a:lvl3pPr>
            <a:lvl4pPr marL="712788" indent="-169862" algn="l" defTabSz="455613">
              <a:lnSpc>
                <a:spcPts val="2200"/>
              </a:lnSpc>
              <a:spcBef>
                <a:spcPts val="0"/>
              </a:spcBef>
              <a:spcAft>
                <a:spcPts val="0"/>
              </a:spcAft>
              <a:buClr>
                <a:srgbClr val="9D167A"/>
              </a:buClr>
              <a:buFont typeface="Wingdings"/>
              <a:buChar char="§"/>
              <a:defRPr sz="2000">
                <a:solidFill>
                  <a:schemeClr val="tx1"/>
                </a:solidFill>
                <a:latin typeface="Arial"/>
                <a:ea typeface="+mn-ea"/>
                <a:cs typeface="+mn-cs"/>
              </a:defRPr>
            </a:lvl4pPr>
            <a:lvl5pPr marL="1073150" indent="-176213" algn="l" defTabSz="455613">
              <a:lnSpc>
                <a:spcPts val="1600"/>
              </a:lnSpc>
              <a:spcBef>
                <a:spcPts val="500"/>
              </a:spcBef>
              <a:spcAft>
                <a:spcPts val="0"/>
              </a:spcAft>
              <a:buFont typeface="Symbol"/>
              <a:buChar char="-"/>
              <a:defRPr sz="2000">
                <a:solidFill>
                  <a:schemeClr val="tx1"/>
                </a:solidFill>
                <a:latin typeface="Arial"/>
                <a:ea typeface="+mn-ea"/>
                <a:cs typeface="+mn-cs"/>
              </a:defRPr>
            </a:lvl5pPr>
            <a:lvl6pPr marL="2514536" indent="-228594" algn="l" defTabSz="457189">
              <a:spcBef>
                <a:spcPts val="0"/>
              </a:spcBef>
              <a:buFont typeface="Arial"/>
              <a:buChar char="•"/>
              <a:defRPr sz="2000">
                <a:solidFill>
                  <a:schemeClr val="tx1"/>
                </a:solidFill>
                <a:latin typeface="+mn-lt"/>
                <a:ea typeface="+mn-ea"/>
                <a:cs typeface="+mn-cs"/>
              </a:defRPr>
            </a:lvl6pPr>
            <a:lvl7pPr marL="2971726" indent="-228594" algn="l" defTabSz="457189">
              <a:spcBef>
                <a:spcPts val="0"/>
              </a:spcBef>
              <a:buFont typeface="Arial"/>
              <a:buChar char="•"/>
              <a:defRPr sz="2000">
                <a:solidFill>
                  <a:schemeClr val="tx1"/>
                </a:solidFill>
                <a:latin typeface="+mn-lt"/>
                <a:ea typeface="+mn-ea"/>
                <a:cs typeface="+mn-cs"/>
              </a:defRPr>
            </a:lvl7pPr>
            <a:lvl8pPr marL="3428914" indent="-228594" algn="l" defTabSz="457189">
              <a:spcBef>
                <a:spcPts val="0"/>
              </a:spcBef>
              <a:buFont typeface="Arial"/>
              <a:buChar char="•"/>
              <a:defRPr sz="2000">
                <a:solidFill>
                  <a:schemeClr val="tx1"/>
                </a:solidFill>
                <a:latin typeface="+mn-lt"/>
                <a:ea typeface="+mn-ea"/>
                <a:cs typeface="+mn-cs"/>
              </a:defRPr>
            </a:lvl8pPr>
            <a:lvl9pPr marL="3886103" indent="-228594" algn="l" defTabSz="457189">
              <a:spcBef>
                <a:spcPts val="0"/>
              </a:spcBef>
              <a:buFont typeface="Arial"/>
              <a:buChar char="•"/>
              <a:defRPr sz="2000">
                <a:solidFill>
                  <a:schemeClr val="tx1"/>
                </a:solidFill>
                <a:latin typeface="+mn-lt"/>
                <a:ea typeface="+mn-ea"/>
                <a:cs typeface="+mn-cs"/>
              </a:defRPr>
            </a:lvl9pPr>
          </a:lstStyle>
          <a:p>
            <a:pPr marL="0" indent="0">
              <a:lnSpc>
                <a:spcPct val="100000"/>
              </a:lnSpc>
              <a:defRPr/>
            </a:pPr>
            <a:r>
              <a:rPr lang="de-DE" dirty="0">
                <a:latin typeface="Arial"/>
              </a:rPr>
              <a:t>Konvention: Blau, also „gut“, ist Klasse 1, also die „positive“-Klasse.</a:t>
            </a:r>
            <a:endParaRPr dirty="0"/>
          </a:p>
          <a:p>
            <a:pPr marL="0" indent="0">
              <a:lnSpc>
                <a:spcPct val="100000"/>
              </a:lnSpc>
              <a:defRPr/>
            </a:pPr>
            <a:endParaRPr lang="de-DE" sz="1800" b="1" dirty="0">
              <a:latin typeface="Arial"/>
            </a:endParaRPr>
          </a:p>
          <a:p>
            <a:pPr>
              <a:defRPr/>
            </a:pPr>
            <a:endParaRPr lang="de-DE" dirty="0"/>
          </a:p>
        </p:txBody>
      </p:sp>
      <p:sp>
        <p:nvSpPr>
          <p:cNvPr id="8" name="Titel 2"/>
          <p:cNvSpPr>
            <a:spLocks noGrp="1"/>
          </p:cNvSpPr>
          <p:nvPr>
            <p:ph type="title" idx="4294967295"/>
          </p:nvPr>
        </p:nvSpPr>
        <p:spPr bwMode="auto">
          <a:xfrm>
            <a:off x="904875" y="368228"/>
            <a:ext cx="7886700" cy="1325563"/>
          </a:xfrm>
        </p:spPr>
        <p:txBody>
          <a:bodyPr>
            <a:normAutofit/>
          </a:bodyPr>
          <a:lstStyle/>
          <a:p>
            <a:pPr>
              <a:lnSpc>
                <a:spcPct val="100000"/>
              </a:lnSpc>
              <a:defRPr/>
            </a:pPr>
            <a:r>
              <a:rPr lang="de-DE" sz="3200" dirty="0">
                <a:latin typeface="Arial"/>
              </a:rPr>
              <a:t>Die Einträge der </a:t>
            </a:r>
            <a:r>
              <a:rPr lang="de-DE" sz="3200" dirty="0" err="1">
                <a:latin typeface="Arial"/>
              </a:rPr>
              <a:t>Confusion</a:t>
            </a:r>
            <a:r>
              <a:rPr lang="de-DE" sz="3200" dirty="0">
                <a:latin typeface="Arial"/>
              </a:rPr>
              <a:t>-Matrix</a:t>
            </a:r>
            <a:endParaRPr dirty="0"/>
          </a:p>
        </p:txBody>
      </p:sp>
      <p:pic>
        <p:nvPicPr>
          <p:cNvPr id="14" name="Grafik 13"/>
          <p:cNvPicPr>
            <a:picLocks noChangeAspect="1"/>
          </p:cNvPicPr>
          <p:nvPr/>
        </p:nvPicPr>
        <p:blipFill>
          <a:blip r:embed="rId2">
            <a:alphaModFix/>
          </a:blip>
          <a:srcRect l="10851" t="28140" r="8403" b="11512"/>
          <a:stretch/>
        </p:blipFill>
        <p:spPr bwMode="auto">
          <a:xfrm>
            <a:off x="904875" y="2616556"/>
            <a:ext cx="5785727" cy="3058287"/>
          </a:xfrm>
          <a:prstGeom prst="rect">
            <a:avLst/>
          </a:prstGeom>
        </p:spPr>
      </p:pic>
      <p:sp>
        <p:nvSpPr>
          <p:cNvPr id="4" name="Rechteck 3"/>
          <p:cNvSpPr/>
          <p:nvPr/>
        </p:nvSpPr>
        <p:spPr bwMode="auto">
          <a:xfrm>
            <a:off x="6600762" y="3139580"/>
            <a:ext cx="252919" cy="252919"/>
          </a:xfrm>
          <a:prstGeom prst="rect">
            <a:avLst/>
          </a:prstGeom>
          <a:solidFill>
            <a:schemeClr val="bg1"/>
          </a:solidFill>
          <a:ln w="6350">
            <a:solidFill>
              <a:schemeClr val="tx1"/>
            </a:solidFill>
          </a:ln>
          <a:effectLst/>
        </p:spPr>
        <p:style>
          <a:lnRef idx="1">
            <a:schemeClr val="dk1"/>
          </a:lnRef>
          <a:fillRef idx="2">
            <a:schemeClr val="dk1"/>
          </a:fillRef>
          <a:effectRef idx="1">
            <a:schemeClr val="dk1"/>
          </a:effectRef>
          <a:fontRef idx="minor">
            <a:schemeClr val="dk1"/>
          </a:fontRef>
        </p:style>
        <p:txBody>
          <a:bodyPr rtlCol="0" anchor="ctr"/>
          <a:lstStyle/>
          <a:p>
            <a:pPr algn="ctr">
              <a:defRPr/>
            </a:pPr>
            <a:endParaRPr lang="de-DE"/>
          </a:p>
        </p:txBody>
      </p:sp>
      <p:sp>
        <p:nvSpPr>
          <p:cNvPr id="9" name="Gleichschenkliges Dreieck 8"/>
          <p:cNvSpPr/>
          <p:nvPr/>
        </p:nvSpPr>
        <p:spPr bwMode="auto">
          <a:xfrm>
            <a:off x="6602105" y="4126731"/>
            <a:ext cx="252000" cy="252000"/>
          </a:xfrm>
          <a:prstGeom prst="triangle">
            <a:avLst>
              <a:gd name="adj" fmla="val 50000"/>
            </a:avLst>
          </a:prstGeom>
          <a:solidFill>
            <a:schemeClr val="bg1"/>
          </a:solidFill>
          <a:ln w="6350">
            <a:solidFill>
              <a:schemeClr val="tx1"/>
            </a:solidFill>
          </a:ln>
          <a:effectLst/>
        </p:spPr>
        <p:style>
          <a:lnRef idx="1">
            <a:schemeClr val="dk1"/>
          </a:lnRef>
          <a:fillRef idx="2">
            <a:schemeClr val="dk1"/>
          </a:fillRef>
          <a:effectRef idx="1">
            <a:schemeClr val="dk1"/>
          </a:effectRef>
          <a:fontRef idx="minor">
            <a:schemeClr val="dk1"/>
          </a:fontRef>
        </p:style>
        <p:txBody>
          <a:bodyPr rtlCol="0" anchor="ctr"/>
          <a:lstStyle/>
          <a:p>
            <a:pPr algn="ctr">
              <a:defRPr/>
            </a:pPr>
            <a:endParaRPr lang="de-DE"/>
          </a:p>
        </p:txBody>
      </p:sp>
      <p:sp>
        <p:nvSpPr>
          <p:cNvPr id="10" name="Raute 9"/>
          <p:cNvSpPr/>
          <p:nvPr/>
        </p:nvSpPr>
        <p:spPr bwMode="auto">
          <a:xfrm>
            <a:off x="6637222" y="3627190"/>
            <a:ext cx="180000" cy="252000"/>
          </a:xfrm>
          <a:prstGeom prst="diamond">
            <a:avLst/>
          </a:prstGeom>
          <a:solidFill>
            <a:schemeClr val="bg1"/>
          </a:solidFill>
          <a:ln w="6350">
            <a:solidFill>
              <a:schemeClr val="tx1"/>
            </a:solidFill>
          </a:ln>
          <a:effectLst/>
        </p:spPr>
        <p:style>
          <a:lnRef idx="1">
            <a:schemeClr val="dk1"/>
          </a:lnRef>
          <a:fillRef idx="2">
            <a:schemeClr val="dk1"/>
          </a:fillRef>
          <a:effectRef idx="1">
            <a:schemeClr val="dk1"/>
          </a:effectRef>
          <a:fontRef idx="minor">
            <a:schemeClr val="dk1"/>
          </a:fontRef>
        </p:style>
        <p:txBody>
          <a:bodyPr rtlCol="0" anchor="ctr"/>
          <a:lstStyle/>
          <a:p>
            <a:pPr algn="ctr">
              <a:defRPr/>
            </a:pPr>
            <a:endParaRPr lang="de-DE"/>
          </a:p>
        </p:txBody>
      </p:sp>
      <p:sp>
        <p:nvSpPr>
          <p:cNvPr id="11" name="Ellipse 10"/>
          <p:cNvSpPr/>
          <p:nvPr/>
        </p:nvSpPr>
        <p:spPr bwMode="auto">
          <a:xfrm>
            <a:off x="6613908" y="4614948"/>
            <a:ext cx="252000" cy="252000"/>
          </a:xfrm>
          <a:prstGeom prst="ellipse">
            <a:avLst/>
          </a:prstGeom>
          <a:solidFill>
            <a:schemeClr val="bg1"/>
          </a:solidFill>
          <a:ln w="6350">
            <a:solidFill>
              <a:schemeClr val="tx1"/>
            </a:solidFill>
          </a:ln>
          <a:effectLst/>
        </p:spPr>
        <p:style>
          <a:lnRef idx="1">
            <a:schemeClr val="dk1"/>
          </a:lnRef>
          <a:fillRef idx="2">
            <a:schemeClr val="dk1"/>
          </a:fillRef>
          <a:effectRef idx="1">
            <a:schemeClr val="dk1"/>
          </a:effectRef>
          <a:fontRef idx="minor">
            <a:schemeClr val="dk1"/>
          </a:fontRef>
        </p:style>
        <p:txBody>
          <a:bodyPr rtlCol="0" anchor="ctr"/>
          <a:lstStyle/>
          <a:p>
            <a:pPr algn="ctr">
              <a:defRPr/>
            </a:pPr>
            <a:endParaRPr lang="de-DE"/>
          </a:p>
        </p:txBody>
      </p:sp>
      <mc:AlternateContent xmlns:mc="http://schemas.openxmlformats.org/markup-compatibility/2006" xmlns:a14="http://schemas.microsoft.com/office/drawing/2010/main">
        <mc:Choice Requires="a14">
          <p:sp>
            <p:nvSpPr>
              <p:cNvPr id="15" name="Textfeld 14"/>
              <p:cNvSpPr txBox="1"/>
              <p:nvPr/>
            </p:nvSpPr>
            <p:spPr bwMode="auto">
              <a:xfrm>
                <a:off x="6836722" y="2914979"/>
                <a:ext cx="2239182" cy="1985672"/>
              </a:xfrm>
              <a:prstGeom prst="rect">
                <a:avLst/>
              </a:prstGeom>
              <a:noFill/>
            </p:spPr>
            <p:txBody>
              <a:bodyPr wrap="square" rtlCol="0">
                <a:spAutoFit/>
              </a:bodyPr>
              <a:lstStyle/>
              <a:p>
                <a:pPr>
                  <a:lnSpc>
                    <a:spcPct val="200000"/>
                  </a:lnSpc>
                  <a:defRPr/>
                </a:pPr>
                <a:r>
                  <a:rPr lang="de-DE" sz="1600">
                    <a:latin typeface="Arial"/>
                    <a:cs typeface="Arial"/>
                  </a:rPr>
                  <a:t>: true positive </a:t>
                </a:r>
                <mc:AlternateContent>
                  <mc:Choice Requires="a14">
                    <a14:m>
                      <m:oMath xmlns:m="http://schemas.openxmlformats.org/officeDocument/2006/math">
                        <m:d>
                          <m:dPr>
                            <m:ctrlPr>
                              <a:rPr lang="de-DE" sz="1600" i="1">
                                <a:latin typeface="Cambria Math" panose="02040503050406030204" pitchFamily="18" charset="0"/>
                                <a:ea typeface="Cambria Math"/>
                                <a:cs typeface="Arial"/>
                              </a:rPr>
                            </m:ctrlPr>
                          </m:dPr>
                          <m:e>
                            <m:sSub>
                              <m:sSubPr>
                                <m:ctrlPr>
                                  <a:rPr lang="de-DE" sz="1600" i="1">
                                    <a:latin typeface="Cambria Math" panose="02040503050406030204" pitchFamily="18" charset="0"/>
                                    <a:ea typeface="Cambria Math"/>
                                    <a:cs typeface="Arial"/>
                                  </a:rPr>
                                </m:ctrlPr>
                              </m:sSubPr>
                              <m:e>
                                <m:r>
                                  <a:rPr lang="de-DE" sz="1600" b="0" i="1">
                                    <a:latin typeface="Cambria Math"/>
                                    <a:cs typeface="Arial"/>
                                  </a:rPr>
                                  <m:t>𝑎</m:t>
                                </m:r>
                              </m:e>
                              <m:sub>
                                <m:r>
                                  <a:rPr lang="de-DE" sz="1600" b="0" i="1">
                                    <a:latin typeface="Cambria Math"/>
                                    <a:cs typeface="Arial"/>
                                  </a:rPr>
                                  <m:t>11</m:t>
                                </m:r>
                              </m:sub>
                            </m:sSub>
                          </m:e>
                        </m:d>
                      </m:oMath>
                    </a14:m>
                  </mc:Choice>
                  <mc:Fallback xmlns="" xmlns:w="http://schemas.openxmlformats.org/wordprocessingml/2006/main" xmlns:m="http://schemas.openxmlformats.org/officeDocument/2006/math"/>
                </mc:AlternateContent>
                <a:endParaRPr lang="de-DE" sz="1600">
                  <a:latin typeface="Arial"/>
                  <a:cs typeface="Arial"/>
                </a:endParaRPr>
              </a:p>
              <a:p>
                <a:pPr>
                  <a:lnSpc>
                    <a:spcPct val="200000"/>
                  </a:lnSpc>
                  <a:defRPr/>
                </a:pPr>
                <a:r>
                  <a:rPr lang="de-DE" sz="1600">
                    <a:latin typeface="Arial"/>
                    <a:cs typeface="Arial"/>
                  </a:rPr>
                  <a:t>: false positive </a:t>
                </a:r>
                <mc:AlternateContent>
                  <mc:Choice Requires="a14">
                    <a14:m>
                      <m:oMath xmlns:m="http://schemas.openxmlformats.org/officeDocument/2006/math">
                        <m:d>
                          <m:dPr>
                            <m:ctrlPr>
                              <a:rPr lang="de-DE" sz="1600" i="1">
                                <a:latin typeface="Cambria Math" panose="02040503050406030204" pitchFamily="18" charset="0"/>
                                <a:ea typeface="Cambria Math"/>
                                <a:cs typeface="Arial"/>
                              </a:rPr>
                            </m:ctrlPr>
                          </m:dPr>
                          <m:e>
                            <m:sSub>
                              <m:sSubPr>
                                <m:ctrlPr>
                                  <a:rPr lang="de-DE" sz="1600" i="1">
                                    <a:latin typeface="Cambria Math" panose="02040503050406030204" pitchFamily="18" charset="0"/>
                                    <a:ea typeface="Cambria Math"/>
                                    <a:cs typeface="Arial"/>
                                  </a:rPr>
                                </m:ctrlPr>
                              </m:sSubPr>
                              <m:e>
                                <m:r>
                                  <a:rPr lang="de-DE" sz="1600" b="0" i="1">
                                    <a:latin typeface="Cambria Math"/>
                                    <a:cs typeface="Arial"/>
                                  </a:rPr>
                                  <m:t>𝑎</m:t>
                                </m:r>
                              </m:e>
                              <m:sub>
                                <m:r>
                                  <a:rPr lang="de-DE" sz="1600" b="0" i="1">
                                    <a:latin typeface="Cambria Math"/>
                                    <a:cs typeface="Arial"/>
                                  </a:rPr>
                                  <m:t>12</m:t>
                                </m:r>
                              </m:sub>
                            </m:sSub>
                          </m:e>
                        </m:d>
                      </m:oMath>
                    </a14:m>
                  </mc:Choice>
                  <mc:Fallback xmlns="" xmlns:w="http://schemas.openxmlformats.org/wordprocessingml/2006/main" xmlns:m="http://schemas.openxmlformats.org/officeDocument/2006/math"/>
                </mc:AlternateContent>
                <a:endParaRPr lang="de-DE" sz="1600">
                  <a:latin typeface="Arial"/>
                  <a:cs typeface="Arial"/>
                </a:endParaRPr>
              </a:p>
              <a:p>
                <a:pPr>
                  <a:lnSpc>
                    <a:spcPct val="200000"/>
                  </a:lnSpc>
                  <a:defRPr/>
                </a:pPr>
                <a:r>
                  <a:rPr lang="de-DE" sz="1600">
                    <a:latin typeface="Arial"/>
                    <a:cs typeface="Arial"/>
                  </a:rPr>
                  <a:t>: false negative </a:t>
                </a:r>
                <mc:AlternateContent>
                  <mc:Choice Requires="a14">
                    <a14:m>
                      <m:oMath xmlns:m="http://schemas.openxmlformats.org/officeDocument/2006/math">
                        <m:d>
                          <m:dPr>
                            <m:ctrlPr>
                              <a:rPr lang="de-DE" sz="1600" i="1">
                                <a:latin typeface="Cambria Math" panose="02040503050406030204" pitchFamily="18" charset="0"/>
                                <a:ea typeface="Cambria Math"/>
                                <a:cs typeface="Arial"/>
                              </a:rPr>
                            </m:ctrlPr>
                          </m:dPr>
                          <m:e>
                            <m:sSub>
                              <m:sSubPr>
                                <m:ctrlPr>
                                  <a:rPr lang="de-DE" sz="1600" i="1">
                                    <a:latin typeface="Cambria Math" panose="02040503050406030204" pitchFamily="18" charset="0"/>
                                    <a:ea typeface="Cambria Math"/>
                                    <a:cs typeface="Arial"/>
                                  </a:rPr>
                                </m:ctrlPr>
                              </m:sSubPr>
                              <m:e>
                                <m:r>
                                  <a:rPr lang="de-DE" sz="1600" b="0" i="1">
                                    <a:latin typeface="Cambria Math"/>
                                    <a:cs typeface="Arial"/>
                                  </a:rPr>
                                  <m:t>𝑎</m:t>
                                </m:r>
                              </m:e>
                              <m:sub>
                                <m:r>
                                  <a:rPr lang="de-DE" sz="1600" b="0" i="1">
                                    <a:latin typeface="Cambria Math"/>
                                    <a:cs typeface="Arial"/>
                                  </a:rPr>
                                  <m:t>21</m:t>
                                </m:r>
                              </m:sub>
                            </m:sSub>
                          </m:e>
                        </m:d>
                      </m:oMath>
                    </a14:m>
                  </mc:Choice>
                  <mc:Fallback xmlns="" xmlns:w="http://schemas.openxmlformats.org/wordprocessingml/2006/main" xmlns:m="http://schemas.openxmlformats.org/officeDocument/2006/math"/>
                </mc:AlternateContent>
                <a:endParaRPr lang="de-DE" sz="1600">
                  <a:latin typeface="Arial"/>
                  <a:cs typeface="Arial"/>
                </a:endParaRPr>
              </a:p>
              <a:p>
                <a:pPr>
                  <a:lnSpc>
                    <a:spcPct val="200000"/>
                  </a:lnSpc>
                  <a:defRPr/>
                </a:pPr>
                <a:r>
                  <a:rPr lang="de-DE" sz="1600">
                    <a:latin typeface="Arial"/>
                    <a:cs typeface="Arial"/>
                  </a:rPr>
                  <a:t>: true negative </a:t>
                </a:r>
                <mc:AlternateContent>
                  <mc:Choice Requires="a14">
                    <a14:m>
                      <m:oMath xmlns:m="http://schemas.openxmlformats.org/officeDocument/2006/math">
                        <m:d>
                          <m:dPr>
                            <m:ctrlPr>
                              <a:rPr lang="de-DE" sz="1600" i="1">
                                <a:latin typeface="Cambria Math" panose="02040503050406030204" pitchFamily="18" charset="0"/>
                                <a:ea typeface="Cambria Math"/>
                                <a:cs typeface="Arial"/>
                              </a:rPr>
                            </m:ctrlPr>
                          </m:dPr>
                          <m:e>
                            <m:sSub>
                              <m:sSubPr>
                                <m:ctrlPr>
                                  <a:rPr lang="de-DE" sz="1600" i="1">
                                    <a:latin typeface="Cambria Math" panose="02040503050406030204" pitchFamily="18" charset="0"/>
                                    <a:ea typeface="Cambria Math"/>
                                    <a:cs typeface="Arial"/>
                                  </a:rPr>
                                </m:ctrlPr>
                              </m:sSubPr>
                              <m:e>
                                <m:r>
                                  <a:rPr lang="de-DE" sz="1600" b="0" i="1">
                                    <a:latin typeface="Cambria Math"/>
                                    <a:cs typeface="Arial"/>
                                  </a:rPr>
                                  <m:t>𝑎</m:t>
                                </m:r>
                              </m:e>
                              <m:sub>
                                <m:r>
                                  <a:rPr lang="de-DE" sz="1600" b="0" i="1">
                                    <a:latin typeface="Cambria Math"/>
                                    <a:cs typeface="Arial"/>
                                  </a:rPr>
                                  <m:t>22</m:t>
                                </m:r>
                              </m:sub>
                            </m:sSub>
                          </m:e>
                        </m:d>
                      </m:oMath>
                    </a14:m>
                  </mc:Choice>
                  <mc:Fallback xmlns="" xmlns:w="http://schemas.openxmlformats.org/wordprocessingml/2006/main" xmlns:m="http://schemas.openxmlformats.org/officeDocument/2006/math"/>
                </mc:AlternateContent>
                <a:endParaRPr lang="de-DE" sz="1600">
                  <a:latin typeface="Arial"/>
                  <a:cs typeface="Arial"/>
                </a:endParaRPr>
              </a:p>
            </p:txBody>
          </p:sp>
        </mc:Choice>
        <mc:Fallback xmlns="">
          <p:sp>
            <p:nvSpPr>
              <p:cNvPr id="15" name="Textfeld 14"/>
              <p:cNvSpPr txBox="1">
                <a:spLocks noRot="1" noChangeAspect="1" noMove="1" noResize="1" noEditPoints="1" noAdjustHandles="1" noChangeArrowheads="1" noChangeShapeType="1" noTextEdit="1"/>
              </p:cNvSpPr>
              <p:nvPr/>
            </p:nvSpPr>
            <p:spPr bwMode="auto">
              <a:xfrm>
                <a:off x="6836722" y="2914979"/>
                <a:ext cx="2239182" cy="1985672"/>
              </a:xfrm>
              <a:prstGeom prst="rect">
                <a:avLst/>
              </a:prstGeom>
              <a:blipFill>
                <a:blip r:embed="rId3"/>
                <a:stretch>
                  <a:fillRect l="-1635" b="-3067"/>
                </a:stretch>
              </a:blipFill>
            </p:spPr>
            <p:txBody>
              <a:bodyPr/>
              <a:lstStyle/>
              <a:p>
                <a:r>
                  <a:rPr lang="de-DE">
                    <a:noFill/>
                  </a:rPr>
                  <a:t> </a:t>
                </a:r>
              </a:p>
            </p:txBody>
          </p:sp>
        </mc:Fallback>
      </mc:AlternateContent>
      <p:sp>
        <p:nvSpPr>
          <p:cNvPr id="18" name="Rechteck 17"/>
          <p:cNvSpPr/>
          <p:nvPr/>
        </p:nvSpPr>
        <p:spPr bwMode="auto">
          <a:xfrm>
            <a:off x="1876425" y="4277097"/>
            <a:ext cx="166384" cy="166384"/>
          </a:xfrm>
          <a:prstGeom prst="rect">
            <a:avLst/>
          </a:prstGeom>
          <a:noFill/>
          <a:ln w="19050">
            <a:solidFill>
              <a:schemeClr val="tx1"/>
            </a:solidFill>
          </a:ln>
          <a:effectLst/>
        </p:spPr>
        <p:style>
          <a:lnRef idx="1">
            <a:schemeClr val="dk1"/>
          </a:lnRef>
          <a:fillRef idx="2">
            <a:schemeClr val="dk1"/>
          </a:fillRef>
          <a:effectRef idx="1">
            <a:schemeClr val="dk1"/>
          </a:effectRef>
          <a:fontRef idx="minor">
            <a:schemeClr val="dk1"/>
          </a:fontRef>
        </p:style>
        <p:txBody>
          <a:bodyPr rtlCol="0" anchor="ctr"/>
          <a:lstStyle/>
          <a:p>
            <a:pPr algn="ctr">
              <a:defRPr/>
            </a:pPr>
            <a:endParaRPr lang="de-DE"/>
          </a:p>
        </p:txBody>
      </p:sp>
      <p:sp>
        <p:nvSpPr>
          <p:cNvPr id="19" name="Gleichschenkliges Dreieck 18"/>
          <p:cNvSpPr/>
          <p:nvPr/>
        </p:nvSpPr>
        <p:spPr bwMode="auto">
          <a:xfrm>
            <a:off x="3278931" y="3412972"/>
            <a:ext cx="185033" cy="185033"/>
          </a:xfrm>
          <a:prstGeom prst="triangle">
            <a:avLst>
              <a:gd name="adj" fmla="val 50000"/>
            </a:avLst>
          </a:prstGeom>
          <a:noFill/>
          <a:ln w="19050">
            <a:solidFill>
              <a:schemeClr val="tx1"/>
            </a:solidFill>
          </a:ln>
          <a:effectLst/>
        </p:spPr>
        <p:style>
          <a:lnRef idx="1">
            <a:schemeClr val="dk1"/>
          </a:lnRef>
          <a:fillRef idx="2">
            <a:schemeClr val="dk1"/>
          </a:fillRef>
          <a:effectRef idx="1">
            <a:schemeClr val="dk1"/>
          </a:effectRef>
          <a:fontRef idx="minor">
            <a:schemeClr val="dk1"/>
          </a:fontRef>
        </p:style>
        <p:txBody>
          <a:bodyPr rtlCol="0" anchor="ctr"/>
          <a:lstStyle/>
          <a:p>
            <a:pPr algn="ctr">
              <a:defRPr/>
            </a:pPr>
            <a:endParaRPr lang="de-DE"/>
          </a:p>
        </p:txBody>
      </p:sp>
      <p:sp>
        <p:nvSpPr>
          <p:cNvPr id="20" name="Ellipse 19"/>
          <p:cNvSpPr/>
          <p:nvPr/>
        </p:nvSpPr>
        <p:spPr bwMode="auto">
          <a:xfrm>
            <a:off x="3507551" y="3261413"/>
            <a:ext cx="169997" cy="169997"/>
          </a:xfrm>
          <a:prstGeom prst="ellipse">
            <a:avLst/>
          </a:prstGeom>
          <a:noFill/>
          <a:ln w="19050">
            <a:solidFill>
              <a:schemeClr val="tx1"/>
            </a:solidFill>
          </a:ln>
          <a:effectLst/>
        </p:spPr>
        <p:style>
          <a:lnRef idx="1">
            <a:schemeClr val="dk1"/>
          </a:lnRef>
          <a:fillRef idx="2">
            <a:schemeClr val="dk1"/>
          </a:fillRef>
          <a:effectRef idx="1">
            <a:schemeClr val="dk1"/>
          </a:effectRef>
          <a:fontRef idx="minor">
            <a:schemeClr val="dk1"/>
          </a:fontRef>
        </p:style>
        <p:txBody>
          <a:bodyPr rtlCol="0" anchor="ctr"/>
          <a:lstStyle/>
          <a:p>
            <a:pPr algn="ctr">
              <a:defRPr/>
            </a:pPr>
            <a:endParaRPr lang="de-DE"/>
          </a:p>
        </p:txBody>
      </p:sp>
      <p:sp>
        <p:nvSpPr>
          <p:cNvPr id="21" name="Raute 20"/>
          <p:cNvSpPr/>
          <p:nvPr/>
        </p:nvSpPr>
        <p:spPr bwMode="auto">
          <a:xfrm>
            <a:off x="4424625" y="3960076"/>
            <a:ext cx="157103" cy="219945"/>
          </a:xfrm>
          <a:prstGeom prst="diamond">
            <a:avLst/>
          </a:prstGeom>
          <a:noFill/>
          <a:ln w="19050">
            <a:solidFill>
              <a:schemeClr val="tx1"/>
            </a:solidFill>
          </a:ln>
          <a:effectLst/>
        </p:spPr>
        <p:style>
          <a:lnRef idx="1">
            <a:schemeClr val="dk1"/>
          </a:lnRef>
          <a:fillRef idx="2">
            <a:schemeClr val="dk1"/>
          </a:fillRef>
          <a:effectRef idx="1">
            <a:schemeClr val="dk1"/>
          </a:effectRef>
          <a:fontRef idx="minor">
            <a:schemeClr val="dk1"/>
          </a:fontRef>
        </p:style>
        <p:txBody>
          <a:bodyPr rtlCol="0" anchor="ctr"/>
          <a:lstStyle/>
          <a:p>
            <a:pPr algn="ctr">
              <a:defRPr/>
            </a:pPr>
            <a:endParaRPr lang="de-DE"/>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6" name="Foliennummernplatzhalter 5"/>
          <p:cNvSpPr>
            <a:spLocks noGrp="1"/>
          </p:cNvSpPr>
          <p:nvPr>
            <p:ph type="sldNum" sz="quarter" idx="17"/>
          </p:nvPr>
        </p:nvSpPr>
        <p:spPr bwMode="auto"/>
        <p:txBody>
          <a:bodyPr/>
          <a:lstStyle/>
          <a:p>
            <a:pPr marL="0" marR="0" lvl="0" indent="0" algn="l" defTabSz="457200">
              <a:lnSpc>
                <a:spcPct val="100000"/>
              </a:lnSpc>
              <a:spcBef>
                <a:spcPts val="0"/>
              </a:spcBef>
              <a:spcAft>
                <a:spcPts val="0"/>
              </a:spcAft>
              <a:buClrTx/>
              <a:buSzTx/>
              <a:buFontTx/>
              <a:buNone/>
              <a:defRPr/>
            </a:pPr>
            <a:r>
              <a:rPr lang="de-DE" sz="900" b="0" i="0" u="none" strike="noStrike" cap="none" spc="0" dirty="0">
                <a:ln>
                  <a:noFill/>
                </a:ln>
                <a:solidFill>
                  <a:srgbClr val="000000"/>
                </a:solidFill>
                <a:latin typeface="Arial"/>
                <a:ea typeface="Arial"/>
                <a:cs typeface="Arial"/>
              </a:rPr>
              <a:t>Folie </a:t>
            </a:r>
            <a:fld id="{E4EB8E2C-207A-45C7-BBA3-F643BCD28F48}" type="slidenum">
              <a:rPr lang="de-DE" sz="900" b="0" i="0" u="none" strike="noStrike" cap="none" spc="0">
                <a:ln>
                  <a:noFill/>
                </a:ln>
                <a:solidFill>
                  <a:srgbClr val="000000"/>
                </a:solidFill>
                <a:latin typeface="Arial"/>
                <a:ea typeface="Arial"/>
                <a:cs typeface="Arial"/>
              </a:rPr>
              <a:t>18</a:t>
            </a:fld>
            <a:endParaRPr lang="de-DE" sz="900" b="0" i="0" u="none" strike="noStrike" cap="none" spc="0" dirty="0">
              <a:ln>
                <a:noFill/>
              </a:ln>
              <a:solidFill>
                <a:srgbClr val="000000"/>
              </a:solidFill>
              <a:latin typeface="Arial"/>
              <a:ea typeface="Arial"/>
              <a:cs typeface="Arial"/>
            </a:endParaRPr>
          </a:p>
        </p:txBody>
      </p:sp>
      <p:cxnSp>
        <p:nvCxnSpPr>
          <p:cNvPr id="27" name="Gerader Verbinder 26"/>
          <p:cNvCxnSpPr>
            <a:cxnSpLocks/>
          </p:cNvCxnSpPr>
          <p:nvPr/>
        </p:nvCxnSpPr>
        <p:spPr bwMode="auto">
          <a:xfrm>
            <a:off x="851251" y="1278467"/>
            <a:ext cx="8292749" cy="0"/>
          </a:xfrm>
          <a:prstGeom prst="line">
            <a:avLst/>
          </a:prstGeom>
          <a:ln w="3175">
            <a:solidFill>
              <a:schemeClr val="tx1"/>
            </a:solidFill>
          </a:ln>
          <a:effectLst/>
        </p:spPr>
        <p:style>
          <a:lnRef idx="1">
            <a:schemeClr val="accent1"/>
          </a:lnRef>
          <a:fillRef idx="0">
            <a:schemeClr val="accent1"/>
          </a:fillRef>
          <a:effectRef idx="0">
            <a:schemeClr val="accent1"/>
          </a:effectRef>
          <a:fontRef idx="minor">
            <a:schemeClr val="tx1"/>
          </a:fontRef>
        </p:style>
      </p:cxnSp>
      <p:sp>
        <p:nvSpPr>
          <p:cNvPr id="28" name="Inhaltsplatzhalter 3"/>
          <p:cNvSpPr txBox="1"/>
          <p:nvPr/>
        </p:nvSpPr>
        <p:spPr bwMode="auto">
          <a:xfrm>
            <a:off x="851251" y="1429215"/>
            <a:ext cx="8185745" cy="1069806"/>
          </a:xfrm>
          <a:prstGeom prst="rect">
            <a:avLst/>
          </a:prstGeom>
        </p:spPr>
        <p:txBody>
          <a:bodyPr>
            <a:normAutofit/>
          </a:bodyPr>
          <a:lstStyle>
            <a:lvl1pPr marL="342900" indent="-342900" algn="l" defTabSz="455613">
              <a:lnSpc>
                <a:spcPts val="2200"/>
              </a:lnSpc>
              <a:spcBef>
                <a:spcPts val="0"/>
              </a:spcBef>
              <a:spcAft>
                <a:spcPts val="0"/>
              </a:spcAft>
              <a:defRPr sz="2000">
                <a:solidFill>
                  <a:schemeClr val="tx1"/>
                </a:solidFill>
                <a:latin typeface="Arial"/>
                <a:ea typeface="+mn-ea"/>
                <a:cs typeface="+mn-cs"/>
              </a:defRPr>
            </a:lvl1pPr>
            <a:lvl2pPr marL="355600" indent="-169862" algn="l" defTabSz="455613">
              <a:lnSpc>
                <a:spcPts val="2200"/>
              </a:lnSpc>
              <a:spcBef>
                <a:spcPts val="0"/>
              </a:spcBef>
              <a:spcAft>
                <a:spcPts val="0"/>
              </a:spcAft>
              <a:buClr>
                <a:schemeClr val="accent1"/>
              </a:buClr>
              <a:buFont typeface="Wingdings"/>
              <a:buChar char="§"/>
              <a:defRPr sz="2000">
                <a:solidFill>
                  <a:schemeClr val="tx1"/>
                </a:solidFill>
                <a:latin typeface="+mn-lt"/>
                <a:ea typeface="+mn-ea"/>
                <a:cs typeface="+mn-cs"/>
              </a:defRPr>
            </a:lvl2pPr>
            <a:lvl3pPr marL="539750" indent="-184150" algn="l" defTabSz="455613">
              <a:lnSpc>
                <a:spcPts val="2200"/>
              </a:lnSpc>
              <a:spcBef>
                <a:spcPts val="0"/>
              </a:spcBef>
              <a:spcAft>
                <a:spcPts val="0"/>
              </a:spcAft>
              <a:buClr>
                <a:schemeClr val="accent2"/>
              </a:buClr>
              <a:buFont typeface="Wingdings"/>
              <a:buChar char="§"/>
              <a:defRPr sz="2000">
                <a:solidFill>
                  <a:schemeClr val="tx1"/>
                </a:solidFill>
                <a:latin typeface="Arial"/>
                <a:ea typeface="+mn-ea"/>
                <a:cs typeface="+mn-cs"/>
              </a:defRPr>
            </a:lvl3pPr>
            <a:lvl4pPr marL="712788" indent="-169862" algn="l" defTabSz="455613">
              <a:lnSpc>
                <a:spcPts val="2200"/>
              </a:lnSpc>
              <a:spcBef>
                <a:spcPts val="0"/>
              </a:spcBef>
              <a:spcAft>
                <a:spcPts val="0"/>
              </a:spcAft>
              <a:buClr>
                <a:srgbClr val="9D167A"/>
              </a:buClr>
              <a:buFont typeface="Wingdings"/>
              <a:buChar char="§"/>
              <a:defRPr sz="2000">
                <a:solidFill>
                  <a:schemeClr val="tx1"/>
                </a:solidFill>
                <a:latin typeface="Arial"/>
                <a:ea typeface="+mn-ea"/>
                <a:cs typeface="+mn-cs"/>
              </a:defRPr>
            </a:lvl4pPr>
            <a:lvl5pPr marL="1073150" indent="-176213" algn="l" defTabSz="455613">
              <a:lnSpc>
                <a:spcPts val="1600"/>
              </a:lnSpc>
              <a:spcBef>
                <a:spcPts val="500"/>
              </a:spcBef>
              <a:spcAft>
                <a:spcPts val="0"/>
              </a:spcAft>
              <a:buFont typeface="Symbol"/>
              <a:buChar char="-"/>
              <a:defRPr sz="2000">
                <a:solidFill>
                  <a:schemeClr val="tx1"/>
                </a:solidFill>
                <a:latin typeface="Arial"/>
                <a:ea typeface="+mn-ea"/>
                <a:cs typeface="+mn-cs"/>
              </a:defRPr>
            </a:lvl5pPr>
            <a:lvl6pPr marL="2514536" indent="-228594" algn="l" defTabSz="457189">
              <a:spcBef>
                <a:spcPts val="0"/>
              </a:spcBef>
              <a:buFont typeface="Arial"/>
              <a:buChar char="•"/>
              <a:defRPr sz="2000">
                <a:solidFill>
                  <a:schemeClr val="tx1"/>
                </a:solidFill>
                <a:latin typeface="+mn-lt"/>
                <a:ea typeface="+mn-ea"/>
                <a:cs typeface="+mn-cs"/>
              </a:defRPr>
            </a:lvl6pPr>
            <a:lvl7pPr marL="2971726" indent="-228594" algn="l" defTabSz="457189">
              <a:spcBef>
                <a:spcPts val="0"/>
              </a:spcBef>
              <a:buFont typeface="Arial"/>
              <a:buChar char="•"/>
              <a:defRPr sz="2000">
                <a:solidFill>
                  <a:schemeClr val="tx1"/>
                </a:solidFill>
                <a:latin typeface="+mn-lt"/>
                <a:ea typeface="+mn-ea"/>
                <a:cs typeface="+mn-cs"/>
              </a:defRPr>
            </a:lvl7pPr>
            <a:lvl8pPr marL="3428914" indent="-228594" algn="l" defTabSz="457189">
              <a:spcBef>
                <a:spcPts val="0"/>
              </a:spcBef>
              <a:buFont typeface="Arial"/>
              <a:buChar char="•"/>
              <a:defRPr sz="2000">
                <a:solidFill>
                  <a:schemeClr val="tx1"/>
                </a:solidFill>
                <a:latin typeface="+mn-lt"/>
                <a:ea typeface="+mn-ea"/>
                <a:cs typeface="+mn-cs"/>
              </a:defRPr>
            </a:lvl8pPr>
            <a:lvl9pPr marL="3886103" indent="-228594" algn="l" defTabSz="457189">
              <a:spcBef>
                <a:spcPts val="0"/>
              </a:spcBef>
              <a:buFont typeface="Arial"/>
              <a:buChar char="•"/>
              <a:defRPr sz="2000">
                <a:solidFill>
                  <a:schemeClr val="tx1"/>
                </a:solidFill>
                <a:latin typeface="+mn-lt"/>
                <a:ea typeface="+mn-ea"/>
                <a:cs typeface="+mn-cs"/>
              </a:defRPr>
            </a:lvl9pPr>
          </a:lstStyle>
          <a:p>
            <a:pPr marL="0" indent="0">
              <a:lnSpc>
                <a:spcPct val="100000"/>
              </a:lnSpc>
              <a:defRPr/>
            </a:pPr>
            <a:r>
              <a:rPr lang="de-DE" dirty="0">
                <a:latin typeface="Arial"/>
              </a:rPr>
              <a:t>Eine Visualisierung der </a:t>
            </a:r>
            <a:r>
              <a:rPr lang="de-DE" dirty="0" err="1">
                <a:latin typeface="Arial"/>
              </a:rPr>
              <a:t>Confusion</a:t>
            </a:r>
            <a:r>
              <a:rPr lang="de-DE" dirty="0">
                <a:latin typeface="Arial"/>
              </a:rPr>
              <a:t>-Matrix ist durch das Einheitsquadrat gegeben:</a:t>
            </a:r>
            <a:endParaRPr dirty="0"/>
          </a:p>
          <a:p>
            <a:pPr marL="0" indent="0">
              <a:lnSpc>
                <a:spcPct val="100000"/>
              </a:lnSpc>
              <a:defRPr/>
            </a:pPr>
            <a:endParaRPr lang="de-DE" b="1" dirty="0">
              <a:latin typeface="Arial"/>
            </a:endParaRPr>
          </a:p>
          <a:p>
            <a:pPr>
              <a:defRPr/>
            </a:pPr>
            <a:endParaRPr lang="de-DE" dirty="0"/>
          </a:p>
        </p:txBody>
      </p:sp>
      <p:sp>
        <p:nvSpPr>
          <p:cNvPr id="8" name="Titel 2"/>
          <p:cNvSpPr>
            <a:spLocks noGrp="1"/>
          </p:cNvSpPr>
          <p:nvPr>
            <p:ph type="title" idx="4294967295"/>
          </p:nvPr>
        </p:nvSpPr>
        <p:spPr bwMode="auto">
          <a:xfrm>
            <a:off x="904875" y="368228"/>
            <a:ext cx="7886700" cy="1325563"/>
          </a:xfrm>
        </p:spPr>
        <p:txBody>
          <a:bodyPr>
            <a:normAutofit/>
          </a:bodyPr>
          <a:lstStyle/>
          <a:p>
            <a:pPr>
              <a:lnSpc>
                <a:spcPct val="100000"/>
              </a:lnSpc>
              <a:defRPr/>
            </a:pPr>
            <a:r>
              <a:rPr lang="de-DE" sz="3200" dirty="0">
                <a:latin typeface="Arial"/>
              </a:rPr>
              <a:t>Die </a:t>
            </a:r>
            <a:r>
              <a:rPr lang="de-DE" sz="3200" dirty="0" err="1">
                <a:latin typeface="Arial"/>
              </a:rPr>
              <a:t>Confusion</a:t>
            </a:r>
            <a:r>
              <a:rPr lang="de-DE" sz="3200" dirty="0">
                <a:latin typeface="Arial"/>
              </a:rPr>
              <a:t>-Matrix und das Einheitsquadrat</a:t>
            </a:r>
            <a:endParaRPr dirty="0"/>
          </a:p>
        </p:txBody>
      </p:sp>
      <p:sp>
        <p:nvSpPr>
          <p:cNvPr id="22" name="Inhaltsplatzhalter 3"/>
          <p:cNvSpPr txBox="1"/>
          <p:nvPr/>
        </p:nvSpPr>
        <p:spPr bwMode="auto">
          <a:xfrm>
            <a:off x="904875" y="5136671"/>
            <a:ext cx="8185745" cy="1069806"/>
          </a:xfrm>
          <a:prstGeom prst="rect">
            <a:avLst/>
          </a:prstGeom>
        </p:spPr>
        <p:txBody>
          <a:bodyPr>
            <a:normAutofit/>
          </a:bodyPr>
          <a:lstStyle>
            <a:lvl1pPr marL="342900" indent="-342900" algn="l" defTabSz="455613">
              <a:lnSpc>
                <a:spcPts val="2200"/>
              </a:lnSpc>
              <a:spcBef>
                <a:spcPts val="0"/>
              </a:spcBef>
              <a:spcAft>
                <a:spcPts val="0"/>
              </a:spcAft>
              <a:defRPr sz="2000">
                <a:solidFill>
                  <a:schemeClr val="tx1"/>
                </a:solidFill>
                <a:latin typeface="Arial"/>
                <a:ea typeface="+mn-ea"/>
                <a:cs typeface="+mn-cs"/>
              </a:defRPr>
            </a:lvl1pPr>
            <a:lvl2pPr marL="355600" indent="-169862" algn="l" defTabSz="455613">
              <a:lnSpc>
                <a:spcPts val="2200"/>
              </a:lnSpc>
              <a:spcBef>
                <a:spcPts val="0"/>
              </a:spcBef>
              <a:spcAft>
                <a:spcPts val="0"/>
              </a:spcAft>
              <a:buClr>
                <a:schemeClr val="accent1"/>
              </a:buClr>
              <a:buFont typeface="Wingdings"/>
              <a:buChar char="§"/>
              <a:defRPr sz="2000">
                <a:solidFill>
                  <a:schemeClr val="tx1"/>
                </a:solidFill>
                <a:latin typeface="+mn-lt"/>
                <a:ea typeface="+mn-ea"/>
                <a:cs typeface="+mn-cs"/>
              </a:defRPr>
            </a:lvl2pPr>
            <a:lvl3pPr marL="539750" indent="-184150" algn="l" defTabSz="455613">
              <a:lnSpc>
                <a:spcPts val="2200"/>
              </a:lnSpc>
              <a:spcBef>
                <a:spcPts val="0"/>
              </a:spcBef>
              <a:spcAft>
                <a:spcPts val="0"/>
              </a:spcAft>
              <a:buClr>
                <a:schemeClr val="accent2"/>
              </a:buClr>
              <a:buFont typeface="Wingdings"/>
              <a:buChar char="§"/>
              <a:defRPr sz="2000">
                <a:solidFill>
                  <a:schemeClr val="tx1"/>
                </a:solidFill>
                <a:latin typeface="Arial"/>
                <a:ea typeface="+mn-ea"/>
                <a:cs typeface="+mn-cs"/>
              </a:defRPr>
            </a:lvl3pPr>
            <a:lvl4pPr marL="712788" indent="-169862" algn="l" defTabSz="455613">
              <a:lnSpc>
                <a:spcPts val="2200"/>
              </a:lnSpc>
              <a:spcBef>
                <a:spcPts val="0"/>
              </a:spcBef>
              <a:spcAft>
                <a:spcPts val="0"/>
              </a:spcAft>
              <a:buClr>
                <a:srgbClr val="9D167A"/>
              </a:buClr>
              <a:buFont typeface="Wingdings"/>
              <a:buChar char="§"/>
              <a:defRPr sz="2000">
                <a:solidFill>
                  <a:schemeClr val="tx1"/>
                </a:solidFill>
                <a:latin typeface="Arial"/>
                <a:ea typeface="+mn-ea"/>
                <a:cs typeface="+mn-cs"/>
              </a:defRPr>
            </a:lvl4pPr>
            <a:lvl5pPr marL="1073150" indent="-176213" algn="l" defTabSz="455613">
              <a:lnSpc>
                <a:spcPts val="1600"/>
              </a:lnSpc>
              <a:spcBef>
                <a:spcPts val="500"/>
              </a:spcBef>
              <a:spcAft>
                <a:spcPts val="0"/>
              </a:spcAft>
              <a:buFont typeface="Symbol"/>
              <a:buChar char="-"/>
              <a:defRPr sz="2000">
                <a:solidFill>
                  <a:schemeClr val="tx1"/>
                </a:solidFill>
                <a:latin typeface="Arial"/>
                <a:ea typeface="+mn-ea"/>
                <a:cs typeface="+mn-cs"/>
              </a:defRPr>
            </a:lvl5pPr>
            <a:lvl6pPr marL="2514536" indent="-228594" algn="l" defTabSz="457189">
              <a:spcBef>
                <a:spcPts val="0"/>
              </a:spcBef>
              <a:buFont typeface="Arial"/>
              <a:buChar char="•"/>
              <a:defRPr sz="2000">
                <a:solidFill>
                  <a:schemeClr val="tx1"/>
                </a:solidFill>
                <a:latin typeface="+mn-lt"/>
                <a:ea typeface="+mn-ea"/>
                <a:cs typeface="+mn-cs"/>
              </a:defRPr>
            </a:lvl6pPr>
            <a:lvl7pPr marL="2971726" indent="-228594" algn="l" defTabSz="457189">
              <a:spcBef>
                <a:spcPts val="0"/>
              </a:spcBef>
              <a:buFont typeface="Arial"/>
              <a:buChar char="•"/>
              <a:defRPr sz="2000">
                <a:solidFill>
                  <a:schemeClr val="tx1"/>
                </a:solidFill>
                <a:latin typeface="+mn-lt"/>
                <a:ea typeface="+mn-ea"/>
                <a:cs typeface="+mn-cs"/>
              </a:defRPr>
            </a:lvl7pPr>
            <a:lvl8pPr marL="3428914" indent="-228594" algn="l" defTabSz="457189">
              <a:spcBef>
                <a:spcPts val="0"/>
              </a:spcBef>
              <a:buFont typeface="Arial"/>
              <a:buChar char="•"/>
              <a:defRPr sz="2000">
                <a:solidFill>
                  <a:schemeClr val="tx1"/>
                </a:solidFill>
                <a:latin typeface="+mn-lt"/>
                <a:ea typeface="+mn-ea"/>
                <a:cs typeface="+mn-cs"/>
              </a:defRPr>
            </a:lvl8pPr>
            <a:lvl9pPr marL="3886103" indent="-228594" algn="l" defTabSz="457189">
              <a:spcBef>
                <a:spcPts val="0"/>
              </a:spcBef>
              <a:buFont typeface="Arial"/>
              <a:buChar char="•"/>
              <a:defRPr sz="2000">
                <a:solidFill>
                  <a:schemeClr val="tx1"/>
                </a:solidFill>
                <a:latin typeface="+mn-lt"/>
                <a:ea typeface="+mn-ea"/>
                <a:cs typeface="+mn-cs"/>
              </a:defRPr>
            </a:lvl9pPr>
          </a:lstStyle>
          <a:p>
            <a:pPr marL="0" indent="0">
              <a:lnSpc>
                <a:spcPct val="100000"/>
              </a:lnSpc>
              <a:defRPr/>
            </a:pPr>
            <a:r>
              <a:rPr lang="de-DE" dirty="0">
                <a:latin typeface="Arial"/>
              </a:rPr>
              <a:t>Die Größe der Felder spiegelt den prozentualen Anteil der jeweiligen Beispielgruppe an allen Beispielen wider.</a:t>
            </a:r>
            <a:endParaRPr dirty="0"/>
          </a:p>
          <a:p>
            <a:pPr marL="0" indent="0">
              <a:lnSpc>
                <a:spcPct val="100000"/>
              </a:lnSpc>
              <a:defRPr/>
            </a:pPr>
            <a:endParaRPr lang="de-DE" b="1" dirty="0">
              <a:latin typeface="Arial"/>
            </a:endParaRPr>
          </a:p>
          <a:p>
            <a:pPr>
              <a:defRPr/>
            </a:pPr>
            <a:endParaRPr lang="de-DE" dirty="0"/>
          </a:p>
        </p:txBody>
      </p:sp>
      <p:pic>
        <p:nvPicPr>
          <p:cNvPr id="4" name="Grafik 3"/>
          <p:cNvPicPr>
            <a:picLocks noChangeAspect="1"/>
          </p:cNvPicPr>
          <p:nvPr/>
        </p:nvPicPr>
        <p:blipFill>
          <a:blip r:embed="rId2"/>
          <a:stretch/>
        </p:blipFill>
        <p:spPr bwMode="auto">
          <a:xfrm>
            <a:off x="4100833" y="1844538"/>
            <a:ext cx="4865861" cy="3327390"/>
          </a:xfrm>
          <a:prstGeom prst="rect">
            <a:avLst/>
          </a:prstGeom>
        </p:spPr>
      </p:pic>
      <p:pic>
        <p:nvPicPr>
          <p:cNvPr id="11" name="Inhaltsplatzhalter 10"/>
          <p:cNvPicPr>
            <a:picLocks noGrp="1" noChangeAspect="1"/>
          </p:cNvPicPr>
          <p:nvPr>
            <p:ph sz="quarter" idx="12"/>
          </p:nvPr>
        </p:nvPicPr>
        <p:blipFill>
          <a:blip r:embed="rId3"/>
          <a:stretch/>
        </p:blipFill>
        <p:spPr bwMode="auto">
          <a:xfrm>
            <a:off x="452657" y="2759066"/>
            <a:ext cx="3524250" cy="1533525"/>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9" name="Inhaltsplatzhalter 8"/>
          <p:cNvSpPr>
            <a:spLocks noGrp="1"/>
          </p:cNvSpPr>
          <p:nvPr>
            <p:ph sz="quarter" idx="12"/>
          </p:nvPr>
        </p:nvSpPr>
        <p:spPr bwMode="auto"/>
        <p:txBody>
          <a:bodyPr/>
          <a:lstStyle/>
          <a:p>
            <a:pPr>
              <a:defRPr/>
            </a:pPr>
            <a:r>
              <a:rPr lang="de-DE"/>
              <a:t> </a:t>
            </a:r>
            <a:endParaRPr/>
          </a:p>
        </p:txBody>
      </p:sp>
      <p:sp>
        <p:nvSpPr>
          <p:cNvPr id="6" name="Foliennummernplatzhalter 5"/>
          <p:cNvSpPr>
            <a:spLocks noGrp="1"/>
          </p:cNvSpPr>
          <p:nvPr>
            <p:ph type="sldNum" sz="quarter" idx="17"/>
          </p:nvPr>
        </p:nvSpPr>
        <p:spPr bwMode="auto"/>
        <p:txBody>
          <a:bodyPr/>
          <a:lstStyle/>
          <a:p>
            <a:pPr marL="0" marR="0" lvl="0" indent="0" algn="l" defTabSz="457200">
              <a:lnSpc>
                <a:spcPct val="100000"/>
              </a:lnSpc>
              <a:spcBef>
                <a:spcPts val="0"/>
              </a:spcBef>
              <a:spcAft>
                <a:spcPts val="0"/>
              </a:spcAft>
              <a:buClrTx/>
              <a:buSzTx/>
              <a:buFontTx/>
              <a:buNone/>
              <a:defRPr/>
            </a:pPr>
            <a:r>
              <a:rPr lang="de-DE" sz="900" b="0" i="0" u="none" strike="noStrike" cap="none" spc="0" dirty="0">
                <a:ln>
                  <a:noFill/>
                </a:ln>
                <a:solidFill>
                  <a:srgbClr val="000000"/>
                </a:solidFill>
                <a:latin typeface="Arial"/>
                <a:ea typeface="Arial"/>
                <a:cs typeface="Arial"/>
              </a:rPr>
              <a:t>Folie </a:t>
            </a:r>
            <a:fld id="{E4EB8E2C-207A-45C7-BBA3-F643BCD28F48}" type="slidenum">
              <a:rPr lang="de-DE" sz="900" b="0" i="0" u="none" strike="noStrike" cap="none" spc="0">
                <a:ln>
                  <a:noFill/>
                </a:ln>
                <a:solidFill>
                  <a:srgbClr val="000000"/>
                </a:solidFill>
                <a:latin typeface="Arial"/>
                <a:ea typeface="Arial"/>
                <a:cs typeface="Arial"/>
              </a:rPr>
              <a:t>19</a:t>
            </a:fld>
            <a:endParaRPr lang="de-DE" sz="900" b="0" i="0" u="none" strike="noStrike" cap="none" spc="0" dirty="0">
              <a:ln>
                <a:noFill/>
              </a:ln>
              <a:solidFill>
                <a:srgbClr val="000000"/>
              </a:solidFill>
              <a:latin typeface="Arial"/>
              <a:ea typeface="Arial"/>
              <a:cs typeface="Arial"/>
            </a:endParaRPr>
          </a:p>
        </p:txBody>
      </p:sp>
      <p:cxnSp>
        <p:nvCxnSpPr>
          <p:cNvPr id="27" name="Gerader Verbinder 26"/>
          <p:cNvCxnSpPr>
            <a:cxnSpLocks/>
          </p:cNvCxnSpPr>
          <p:nvPr/>
        </p:nvCxnSpPr>
        <p:spPr bwMode="auto">
          <a:xfrm>
            <a:off x="851251" y="1278467"/>
            <a:ext cx="8292749" cy="0"/>
          </a:xfrm>
          <a:prstGeom prst="line">
            <a:avLst/>
          </a:prstGeom>
          <a:ln w="3175">
            <a:solidFill>
              <a:schemeClr val="tx1"/>
            </a:solidFill>
          </a:ln>
          <a:effectLst/>
        </p:spPr>
        <p:style>
          <a:lnRef idx="1">
            <a:schemeClr val="accent1"/>
          </a:lnRef>
          <a:fillRef idx="0">
            <a:schemeClr val="accent1"/>
          </a:fillRef>
          <a:effectRef idx="0">
            <a:schemeClr val="accent1"/>
          </a:effectRef>
          <a:fontRef idx="minor">
            <a:schemeClr val="tx1"/>
          </a:fontRef>
        </p:style>
      </p:cxnSp>
      <p:sp>
        <p:nvSpPr>
          <p:cNvPr id="8" name="Titel 2"/>
          <p:cNvSpPr>
            <a:spLocks noGrp="1"/>
          </p:cNvSpPr>
          <p:nvPr>
            <p:ph type="title" idx="4294967295"/>
          </p:nvPr>
        </p:nvSpPr>
        <p:spPr bwMode="auto">
          <a:xfrm>
            <a:off x="904875" y="368228"/>
            <a:ext cx="7886700" cy="1325563"/>
          </a:xfrm>
        </p:spPr>
        <p:txBody>
          <a:bodyPr>
            <a:normAutofit/>
          </a:bodyPr>
          <a:lstStyle/>
          <a:p>
            <a:pPr>
              <a:lnSpc>
                <a:spcPct val="100000"/>
              </a:lnSpc>
              <a:defRPr/>
            </a:pPr>
            <a:r>
              <a:rPr lang="de-DE" sz="3200" dirty="0" err="1">
                <a:latin typeface="Arial"/>
              </a:rPr>
              <a:t>Accuracy</a:t>
            </a:r>
            <a:endParaRPr dirty="0"/>
          </a:p>
        </p:txBody>
      </p:sp>
      <p:sp>
        <p:nvSpPr>
          <p:cNvPr id="28" name="Inhaltsplatzhalter 3"/>
          <p:cNvSpPr txBox="1"/>
          <p:nvPr/>
        </p:nvSpPr>
        <p:spPr bwMode="auto">
          <a:xfrm>
            <a:off x="851251" y="1353392"/>
            <a:ext cx="8185745" cy="1069806"/>
          </a:xfrm>
          <a:prstGeom prst="rect">
            <a:avLst/>
          </a:prstGeom>
        </p:spPr>
        <p:txBody>
          <a:bodyPr>
            <a:normAutofit/>
          </a:bodyPr>
          <a:lstStyle>
            <a:lvl1pPr marL="342900" indent="-342900" algn="l" defTabSz="455613">
              <a:lnSpc>
                <a:spcPts val="2200"/>
              </a:lnSpc>
              <a:spcBef>
                <a:spcPts val="0"/>
              </a:spcBef>
              <a:spcAft>
                <a:spcPts val="0"/>
              </a:spcAft>
              <a:defRPr sz="2000">
                <a:solidFill>
                  <a:schemeClr val="tx1"/>
                </a:solidFill>
                <a:latin typeface="Arial"/>
                <a:ea typeface="+mn-ea"/>
                <a:cs typeface="+mn-cs"/>
              </a:defRPr>
            </a:lvl1pPr>
            <a:lvl2pPr marL="355600" indent="-169862" algn="l" defTabSz="455613">
              <a:lnSpc>
                <a:spcPts val="2200"/>
              </a:lnSpc>
              <a:spcBef>
                <a:spcPts val="0"/>
              </a:spcBef>
              <a:spcAft>
                <a:spcPts val="0"/>
              </a:spcAft>
              <a:buClr>
                <a:schemeClr val="accent1"/>
              </a:buClr>
              <a:buFont typeface="Wingdings"/>
              <a:buChar char="§"/>
              <a:defRPr sz="2000">
                <a:solidFill>
                  <a:schemeClr val="tx1"/>
                </a:solidFill>
                <a:latin typeface="+mn-lt"/>
                <a:ea typeface="+mn-ea"/>
                <a:cs typeface="+mn-cs"/>
              </a:defRPr>
            </a:lvl2pPr>
            <a:lvl3pPr marL="539750" indent="-184150" algn="l" defTabSz="455613">
              <a:lnSpc>
                <a:spcPts val="2200"/>
              </a:lnSpc>
              <a:spcBef>
                <a:spcPts val="0"/>
              </a:spcBef>
              <a:spcAft>
                <a:spcPts val="0"/>
              </a:spcAft>
              <a:buClr>
                <a:schemeClr val="accent2"/>
              </a:buClr>
              <a:buFont typeface="Wingdings"/>
              <a:buChar char="§"/>
              <a:defRPr sz="2000">
                <a:solidFill>
                  <a:schemeClr val="tx1"/>
                </a:solidFill>
                <a:latin typeface="Arial"/>
                <a:ea typeface="+mn-ea"/>
                <a:cs typeface="+mn-cs"/>
              </a:defRPr>
            </a:lvl3pPr>
            <a:lvl4pPr marL="712788" indent="-169862" algn="l" defTabSz="455613">
              <a:lnSpc>
                <a:spcPts val="2200"/>
              </a:lnSpc>
              <a:spcBef>
                <a:spcPts val="0"/>
              </a:spcBef>
              <a:spcAft>
                <a:spcPts val="0"/>
              </a:spcAft>
              <a:buClr>
                <a:srgbClr val="9D167A"/>
              </a:buClr>
              <a:buFont typeface="Wingdings"/>
              <a:buChar char="§"/>
              <a:defRPr sz="2000">
                <a:solidFill>
                  <a:schemeClr val="tx1"/>
                </a:solidFill>
                <a:latin typeface="Arial"/>
                <a:ea typeface="+mn-ea"/>
                <a:cs typeface="+mn-cs"/>
              </a:defRPr>
            </a:lvl4pPr>
            <a:lvl5pPr marL="1073150" indent="-176213" algn="l" defTabSz="455613">
              <a:lnSpc>
                <a:spcPts val="1600"/>
              </a:lnSpc>
              <a:spcBef>
                <a:spcPts val="500"/>
              </a:spcBef>
              <a:spcAft>
                <a:spcPts val="0"/>
              </a:spcAft>
              <a:buFont typeface="Symbol"/>
              <a:buChar char="-"/>
              <a:defRPr sz="2000">
                <a:solidFill>
                  <a:schemeClr val="tx1"/>
                </a:solidFill>
                <a:latin typeface="Arial"/>
                <a:ea typeface="+mn-ea"/>
                <a:cs typeface="+mn-cs"/>
              </a:defRPr>
            </a:lvl5pPr>
            <a:lvl6pPr marL="2514536" indent="-228594" algn="l" defTabSz="457189">
              <a:spcBef>
                <a:spcPts val="0"/>
              </a:spcBef>
              <a:buFont typeface="Arial"/>
              <a:buChar char="•"/>
              <a:defRPr sz="2000">
                <a:solidFill>
                  <a:schemeClr val="tx1"/>
                </a:solidFill>
                <a:latin typeface="+mn-lt"/>
                <a:ea typeface="+mn-ea"/>
                <a:cs typeface="+mn-cs"/>
              </a:defRPr>
            </a:lvl6pPr>
            <a:lvl7pPr marL="2971726" indent="-228594" algn="l" defTabSz="457189">
              <a:spcBef>
                <a:spcPts val="0"/>
              </a:spcBef>
              <a:buFont typeface="Arial"/>
              <a:buChar char="•"/>
              <a:defRPr sz="2000">
                <a:solidFill>
                  <a:schemeClr val="tx1"/>
                </a:solidFill>
                <a:latin typeface="+mn-lt"/>
                <a:ea typeface="+mn-ea"/>
                <a:cs typeface="+mn-cs"/>
              </a:defRPr>
            </a:lvl7pPr>
            <a:lvl8pPr marL="3428914" indent="-228594" algn="l" defTabSz="457189">
              <a:spcBef>
                <a:spcPts val="0"/>
              </a:spcBef>
              <a:buFont typeface="Arial"/>
              <a:buChar char="•"/>
              <a:defRPr sz="2000">
                <a:solidFill>
                  <a:schemeClr val="tx1"/>
                </a:solidFill>
                <a:latin typeface="+mn-lt"/>
                <a:ea typeface="+mn-ea"/>
                <a:cs typeface="+mn-cs"/>
              </a:defRPr>
            </a:lvl8pPr>
            <a:lvl9pPr marL="3886103" indent="-228594" algn="l" defTabSz="457189">
              <a:spcBef>
                <a:spcPts val="0"/>
              </a:spcBef>
              <a:buFont typeface="Arial"/>
              <a:buChar char="•"/>
              <a:defRPr sz="2000">
                <a:solidFill>
                  <a:schemeClr val="tx1"/>
                </a:solidFill>
                <a:latin typeface="+mn-lt"/>
                <a:ea typeface="+mn-ea"/>
                <a:cs typeface="+mn-cs"/>
              </a:defRPr>
            </a:lvl9pPr>
          </a:lstStyle>
          <a:p>
            <a:pPr marL="0" indent="0">
              <a:lnSpc>
                <a:spcPct val="100000"/>
              </a:lnSpc>
              <a:defRPr/>
            </a:pPr>
            <a:r>
              <a:rPr lang="de-DE" dirty="0">
                <a:latin typeface="Arial"/>
              </a:rPr>
              <a:t>Das </a:t>
            </a:r>
            <a:r>
              <a:rPr lang="de-DE" dirty="0" err="1">
                <a:latin typeface="Arial"/>
              </a:rPr>
              <a:t>Gütemaß</a:t>
            </a:r>
            <a:r>
              <a:rPr lang="de-DE" dirty="0">
                <a:latin typeface="Arial"/>
              </a:rPr>
              <a:t> </a:t>
            </a:r>
            <a:r>
              <a:rPr lang="de-DE" dirty="0" err="1">
                <a:latin typeface="Arial"/>
              </a:rPr>
              <a:t>Accuracy</a:t>
            </a:r>
            <a:r>
              <a:rPr lang="de-DE" dirty="0">
                <a:latin typeface="Arial"/>
              </a:rPr>
              <a:t> entspricht einer Trefferquote des Modells, beantwortet also die Frage: „Wieviel Prozent der Beispiele in der Testmenge wurden durch das Modell richtig zugeordnet?“</a:t>
            </a:r>
            <a:endParaRPr dirty="0"/>
          </a:p>
        </p:txBody>
      </p:sp>
      <mc:AlternateContent xmlns:mc="http://schemas.openxmlformats.org/markup-compatibility/2006" xmlns:a14="http://schemas.microsoft.com/office/drawing/2010/main">
        <mc:Choice Requires="a14">
          <p:sp>
            <p:nvSpPr>
              <p:cNvPr id="22" name="Inhaltsplatzhalter 3"/>
              <p:cNvSpPr txBox="1"/>
              <p:nvPr/>
            </p:nvSpPr>
            <p:spPr bwMode="auto">
              <a:xfrm>
                <a:off x="952829" y="2711902"/>
                <a:ext cx="4814989" cy="2623756"/>
              </a:xfrm>
              <a:prstGeom prst="rect">
                <a:avLst/>
              </a:prstGeom>
            </p:spPr>
            <p:txBody>
              <a:bodyPr>
                <a:normAutofit lnSpcReduction="10000"/>
              </a:bodyPr>
              <a:lstStyle>
                <a:lvl1pPr marL="342900" indent="-342900" algn="l" defTabSz="455613">
                  <a:lnSpc>
                    <a:spcPts val="2200"/>
                  </a:lnSpc>
                  <a:spcBef>
                    <a:spcPts val="0"/>
                  </a:spcBef>
                  <a:spcAft>
                    <a:spcPts val="0"/>
                  </a:spcAft>
                  <a:defRPr sz="2000">
                    <a:solidFill>
                      <a:schemeClr val="tx1"/>
                    </a:solidFill>
                    <a:latin typeface="Arial"/>
                    <a:ea typeface="+mn-ea"/>
                    <a:cs typeface="+mn-cs"/>
                  </a:defRPr>
                </a:lvl1pPr>
                <a:lvl2pPr marL="355600" indent="-169862" algn="l" defTabSz="455613">
                  <a:lnSpc>
                    <a:spcPts val="2200"/>
                  </a:lnSpc>
                  <a:spcBef>
                    <a:spcPts val="0"/>
                  </a:spcBef>
                  <a:spcAft>
                    <a:spcPts val="0"/>
                  </a:spcAft>
                  <a:buClr>
                    <a:schemeClr val="accent1"/>
                  </a:buClr>
                  <a:buFont typeface="Wingdings"/>
                  <a:buChar char="§"/>
                  <a:defRPr sz="2000">
                    <a:solidFill>
                      <a:schemeClr val="tx1"/>
                    </a:solidFill>
                    <a:latin typeface="+mn-lt"/>
                    <a:ea typeface="+mn-ea"/>
                    <a:cs typeface="+mn-cs"/>
                  </a:defRPr>
                </a:lvl2pPr>
                <a:lvl3pPr marL="539750" indent="-184150" algn="l" defTabSz="455613">
                  <a:lnSpc>
                    <a:spcPts val="2200"/>
                  </a:lnSpc>
                  <a:spcBef>
                    <a:spcPts val="0"/>
                  </a:spcBef>
                  <a:spcAft>
                    <a:spcPts val="0"/>
                  </a:spcAft>
                  <a:buClr>
                    <a:schemeClr val="accent2"/>
                  </a:buClr>
                  <a:buFont typeface="Wingdings"/>
                  <a:buChar char="§"/>
                  <a:defRPr sz="2000">
                    <a:solidFill>
                      <a:schemeClr val="tx1"/>
                    </a:solidFill>
                    <a:latin typeface="Arial"/>
                    <a:ea typeface="+mn-ea"/>
                    <a:cs typeface="+mn-cs"/>
                  </a:defRPr>
                </a:lvl3pPr>
                <a:lvl4pPr marL="712788" indent="-169862" algn="l" defTabSz="455613">
                  <a:lnSpc>
                    <a:spcPts val="2200"/>
                  </a:lnSpc>
                  <a:spcBef>
                    <a:spcPts val="0"/>
                  </a:spcBef>
                  <a:spcAft>
                    <a:spcPts val="0"/>
                  </a:spcAft>
                  <a:buClr>
                    <a:srgbClr val="9D167A"/>
                  </a:buClr>
                  <a:buFont typeface="Wingdings"/>
                  <a:buChar char="§"/>
                  <a:defRPr sz="2000">
                    <a:solidFill>
                      <a:schemeClr val="tx1"/>
                    </a:solidFill>
                    <a:latin typeface="Arial"/>
                    <a:ea typeface="+mn-ea"/>
                    <a:cs typeface="+mn-cs"/>
                  </a:defRPr>
                </a:lvl4pPr>
                <a:lvl5pPr marL="1073150" indent="-176213" algn="l" defTabSz="455613">
                  <a:lnSpc>
                    <a:spcPts val="1600"/>
                  </a:lnSpc>
                  <a:spcBef>
                    <a:spcPts val="500"/>
                  </a:spcBef>
                  <a:spcAft>
                    <a:spcPts val="0"/>
                  </a:spcAft>
                  <a:buFont typeface="Symbol"/>
                  <a:buChar char="-"/>
                  <a:defRPr sz="2000">
                    <a:solidFill>
                      <a:schemeClr val="tx1"/>
                    </a:solidFill>
                    <a:latin typeface="Arial"/>
                    <a:ea typeface="+mn-ea"/>
                    <a:cs typeface="+mn-cs"/>
                  </a:defRPr>
                </a:lvl5pPr>
                <a:lvl6pPr marL="2514536" indent="-228594" algn="l" defTabSz="457189">
                  <a:spcBef>
                    <a:spcPts val="0"/>
                  </a:spcBef>
                  <a:buFont typeface="Arial"/>
                  <a:buChar char="•"/>
                  <a:defRPr sz="2000">
                    <a:solidFill>
                      <a:schemeClr val="tx1"/>
                    </a:solidFill>
                    <a:latin typeface="+mn-lt"/>
                    <a:ea typeface="+mn-ea"/>
                    <a:cs typeface="+mn-cs"/>
                  </a:defRPr>
                </a:lvl6pPr>
                <a:lvl7pPr marL="2971726" indent="-228594" algn="l" defTabSz="457189">
                  <a:spcBef>
                    <a:spcPts val="0"/>
                  </a:spcBef>
                  <a:buFont typeface="Arial"/>
                  <a:buChar char="•"/>
                  <a:defRPr sz="2000">
                    <a:solidFill>
                      <a:schemeClr val="tx1"/>
                    </a:solidFill>
                    <a:latin typeface="+mn-lt"/>
                    <a:ea typeface="+mn-ea"/>
                    <a:cs typeface="+mn-cs"/>
                  </a:defRPr>
                </a:lvl7pPr>
                <a:lvl8pPr marL="3428914" indent="-228594" algn="l" defTabSz="457189">
                  <a:spcBef>
                    <a:spcPts val="0"/>
                  </a:spcBef>
                  <a:buFont typeface="Arial"/>
                  <a:buChar char="•"/>
                  <a:defRPr sz="2000">
                    <a:solidFill>
                      <a:schemeClr val="tx1"/>
                    </a:solidFill>
                    <a:latin typeface="+mn-lt"/>
                    <a:ea typeface="+mn-ea"/>
                    <a:cs typeface="+mn-cs"/>
                  </a:defRPr>
                </a:lvl8pPr>
                <a:lvl9pPr marL="3886103" indent="-228594" algn="l" defTabSz="457189">
                  <a:spcBef>
                    <a:spcPts val="0"/>
                  </a:spcBef>
                  <a:buFont typeface="Arial"/>
                  <a:buChar char="•"/>
                  <a:defRPr sz="2000">
                    <a:solidFill>
                      <a:schemeClr val="tx1"/>
                    </a:solidFill>
                    <a:latin typeface="+mn-lt"/>
                    <a:ea typeface="+mn-ea"/>
                    <a:cs typeface="+mn-cs"/>
                  </a:defRPr>
                </a:lvl9pPr>
              </a:lstStyle>
              <a:p>
                <a:pPr marL="0" indent="0">
                  <a:lnSpc>
                    <a:spcPct val="100000"/>
                  </a:lnSpc>
                  <a:defRPr/>
                </a:pPr>
                <mc:AlternateContent>
                  <mc:Choice Requires="a14">
                    <a14:m>
                      <m:oMathPara xmlns:m="http://schemas.openxmlformats.org/officeDocument/2006/math">
                        <m:oMathParaPr>
                          <m:jc m:val="left"/>
                        </m:oMathParaPr>
                        <m:oMath xmlns:m="http://schemas.openxmlformats.org/officeDocument/2006/math">
                          <m:r>
                            <m:rPr>
                              <m:sty m:val="p"/>
                            </m:rPr>
                            <a:rPr lang="de-DE" sz="1800" b="0" i="0">
                              <a:latin typeface="Cambria Math"/>
                            </a:rPr>
                            <m:t>Accuracy</m:t>
                          </m:r>
                        </m:oMath>
                      </m:oMathPara>
                    </a14:m>
                  </mc:Choice>
                  <mc:Fallback xmlns="" xmlns:w="http://schemas.openxmlformats.org/wordprocessingml/2006/main" xmlns:m="http://schemas.openxmlformats.org/officeDocument/2006/math"/>
                </mc:AlternateContent>
                <a:endParaRPr lang="de-DE" sz="1800">
                  <a:latin typeface="Cambria Math"/>
                </a:endParaRPr>
              </a:p>
              <a:p>
                <a:pPr marL="0" indent="0">
                  <a:lnSpc>
                    <a:spcPct val="100000"/>
                  </a:lnSpc>
                  <a:defRPr/>
                </a:pPr>
                <a:endParaRPr lang="de-DE" sz="1800" b="1" i="1">
                  <a:latin typeface="Cambria Math"/>
                </a:endParaRPr>
              </a:p>
              <a:p>
                <a:pPr marL="0" indent="0">
                  <a:lnSpc>
                    <a:spcPct val="100000"/>
                  </a:lnSpc>
                  <a:defRPr/>
                </a:pPr>
                <mc:AlternateContent>
                  <mc:Choice Requires="a14">
                    <a14:m>
                      <m:oMathPara xmlns:m="http://schemas.openxmlformats.org/officeDocument/2006/math">
                        <m:oMathParaPr>
                          <m:jc m:val="left"/>
                        </m:oMathParaPr>
                        <m:oMath xmlns:m="http://schemas.openxmlformats.org/officeDocument/2006/math">
                          <m:r>
                            <a:rPr lang="de-DE" sz="1800" b="1" i="1">
                              <a:latin typeface="Cambria Math"/>
                            </a:rPr>
                            <m:t>     =  </m:t>
                          </m:r>
                          <m:f>
                            <m:fPr>
                              <m:ctrlPr>
                                <a:rPr lang="de-DE" sz="1800" i="1">
                                  <a:latin typeface="Cambria Math" panose="02040503050406030204" pitchFamily="18" charset="0"/>
                                  <a:ea typeface="Cambria Math"/>
                                  <a:cs typeface="Cambria Math"/>
                                </a:rPr>
                              </m:ctrlPr>
                            </m:fPr>
                            <m:num>
                              <m:r>
                                <m:rPr>
                                  <m:sty m:val="p"/>
                                </m:rPr>
                                <a:rPr lang="de-DE" sz="1800" b="0" i="0">
                                  <a:latin typeface="Cambria Math"/>
                                </a:rPr>
                                <m:t>Richtig</m:t>
                              </m:r>
                              <m:r>
                                <a:rPr lang="de-DE" sz="1800" b="0" i="0">
                                  <a:latin typeface="Cambria Math"/>
                                </a:rPr>
                                <m:t> </m:t>
                              </m:r>
                              <m:r>
                                <m:rPr>
                                  <m:sty m:val="p"/>
                                </m:rPr>
                                <a:rPr lang="de-DE" sz="1800" b="0" i="0">
                                  <a:latin typeface="Cambria Math"/>
                                </a:rPr>
                                <m:t>zugeordnete</m:t>
                              </m:r>
                              <m:r>
                                <a:rPr lang="de-DE" sz="1800" b="0" i="0">
                                  <a:latin typeface="Cambria Math"/>
                                </a:rPr>
                                <m:t> </m:t>
                              </m:r>
                              <m:r>
                                <m:rPr>
                                  <m:sty m:val="p"/>
                                </m:rPr>
                                <a:rPr lang="de-DE" sz="1800" b="0" i="0">
                                  <a:latin typeface="Cambria Math"/>
                                </a:rPr>
                                <m:t>Beispiele</m:t>
                              </m:r>
                            </m:num>
                            <m:den>
                              <m:r>
                                <m:rPr>
                                  <m:sty m:val="p"/>
                                </m:rPr>
                                <a:rPr lang="de-DE" sz="1800" b="0" i="0">
                                  <a:latin typeface="Cambria Math"/>
                                </a:rPr>
                                <m:t>Alle</m:t>
                              </m:r>
                              <m:r>
                                <a:rPr lang="de-DE" sz="1800" b="0" i="0">
                                  <a:latin typeface="Cambria Math"/>
                                </a:rPr>
                                <m:t> </m:t>
                              </m:r>
                              <m:r>
                                <m:rPr>
                                  <m:sty m:val="p"/>
                                </m:rPr>
                                <a:rPr lang="de-DE" sz="1800" b="0" i="0">
                                  <a:latin typeface="Cambria Math"/>
                                </a:rPr>
                                <m:t>Beispiele</m:t>
                              </m:r>
                            </m:den>
                          </m:f>
                        </m:oMath>
                      </m:oMathPara>
                    </a14:m>
                  </mc:Choice>
                  <mc:Fallback xmlns="" xmlns:w="http://schemas.openxmlformats.org/wordprocessingml/2006/main" xmlns:m="http://schemas.openxmlformats.org/officeDocument/2006/math"/>
                </mc:AlternateContent>
                <a:endParaRPr lang="de-DE" sz="1800">
                  <a:latin typeface="Cambria Math"/>
                </a:endParaRPr>
              </a:p>
              <a:p>
                <a:pPr marL="0" indent="0">
                  <a:lnSpc>
                    <a:spcPct val="100000"/>
                  </a:lnSpc>
                  <a:defRPr/>
                </a:pPr>
                <a:endParaRPr lang="de-DE" sz="1800" b="1" i="1">
                  <a:latin typeface="Cambria Math"/>
                </a:endParaRPr>
              </a:p>
              <a:p>
                <a:pPr marL="0" indent="0">
                  <a:lnSpc>
                    <a:spcPct val="100000"/>
                  </a:lnSpc>
                  <a:defRPr/>
                </a:pPr>
                <mc:AlternateContent>
                  <mc:Choice Requires="a14">
                    <a14:m>
                      <m:oMathPara xmlns:m="http://schemas.openxmlformats.org/officeDocument/2006/math">
                        <m:oMathParaPr>
                          <m:jc m:val="left"/>
                        </m:oMathParaPr>
                        <m:oMath xmlns:m="http://schemas.openxmlformats.org/officeDocument/2006/math">
                          <m:r>
                            <a:rPr lang="de-DE" sz="1800" b="1" i="1">
                              <a:latin typeface="Cambria Math"/>
                            </a:rPr>
                            <m:t>     = </m:t>
                          </m:r>
                          <m:f>
                            <m:fPr>
                              <m:ctrlPr>
                                <a:rPr lang="de-DE" sz="1800" i="1">
                                  <a:latin typeface="Cambria Math" panose="02040503050406030204" pitchFamily="18" charset="0"/>
                                  <a:ea typeface="Cambria Math"/>
                                  <a:cs typeface="Cambria Math"/>
                                </a:rPr>
                              </m:ctrlPr>
                            </m:fPr>
                            <m:num>
                              <m:r>
                                <a:rPr lang="de-DE" sz="1800" i="1">
                                  <a:latin typeface="Cambria Math"/>
                                </a:rPr>
                                <m:t>𝑡</m:t>
                              </m:r>
                              <m:r>
                                <a:rPr lang="de-DE" sz="1800" b="0" i="1">
                                  <a:latin typeface="Cambria Math"/>
                                </a:rPr>
                                <m:t>𝑝</m:t>
                              </m:r>
                              <m:r>
                                <a:rPr lang="de-DE" sz="1800" b="0" i="1">
                                  <a:latin typeface="Cambria Math"/>
                                </a:rPr>
                                <m:t>+</m:t>
                              </m:r>
                              <m:r>
                                <a:rPr lang="de-DE" sz="1800" b="0" i="1">
                                  <a:latin typeface="Cambria Math"/>
                                </a:rPr>
                                <m:t>𝑡𝑛</m:t>
                              </m:r>
                            </m:num>
                            <m:den>
                              <m:r>
                                <a:rPr lang="de-DE" sz="1800" i="1">
                                  <a:latin typeface="Cambria Math"/>
                                </a:rPr>
                                <m:t>𝑡</m:t>
                              </m:r>
                              <m:r>
                                <a:rPr lang="de-DE" sz="1800" b="0" i="1">
                                  <a:latin typeface="Cambria Math"/>
                                </a:rPr>
                                <m:t>𝑝</m:t>
                              </m:r>
                              <m:r>
                                <a:rPr lang="de-DE" sz="1800" b="0" i="1">
                                  <a:latin typeface="Cambria Math"/>
                                </a:rPr>
                                <m:t>+</m:t>
                              </m:r>
                              <m:r>
                                <a:rPr lang="de-DE" sz="1800" b="0" i="1">
                                  <a:latin typeface="Cambria Math"/>
                                </a:rPr>
                                <m:t>𝑓𝑛</m:t>
                              </m:r>
                              <m:r>
                                <a:rPr lang="de-DE" sz="1800" b="0" i="1">
                                  <a:latin typeface="Cambria Math"/>
                                </a:rPr>
                                <m:t>+</m:t>
                              </m:r>
                              <m:r>
                                <a:rPr lang="de-DE" sz="1800" b="0" i="1">
                                  <a:latin typeface="Cambria Math"/>
                                </a:rPr>
                                <m:t>𝑓𝑝</m:t>
                              </m:r>
                              <m:r>
                                <a:rPr lang="de-DE" sz="1800" b="0" i="1">
                                  <a:latin typeface="Cambria Math"/>
                                </a:rPr>
                                <m:t>+</m:t>
                              </m:r>
                              <m:r>
                                <a:rPr lang="de-DE" sz="1800" b="0" i="1">
                                  <a:latin typeface="Cambria Math"/>
                                </a:rPr>
                                <m:t>𝑡𝑛</m:t>
                              </m:r>
                            </m:den>
                          </m:f>
                        </m:oMath>
                      </m:oMathPara>
                    </a14:m>
                  </mc:Choice>
                  <mc:Fallback xmlns="" xmlns:w="http://schemas.openxmlformats.org/wordprocessingml/2006/main" xmlns:m="http://schemas.openxmlformats.org/officeDocument/2006/math"/>
                </mc:AlternateContent>
                <a:endParaRPr lang="de-DE" sz="1800" i="1">
                  <a:latin typeface="Cambria Math"/>
                </a:endParaRPr>
              </a:p>
              <a:p>
                <a:pPr marL="0" indent="0">
                  <a:lnSpc>
                    <a:spcPct val="100000"/>
                  </a:lnSpc>
                  <a:defRPr/>
                </a:pPr>
                <a:endParaRPr lang="de-DE" sz="1800" i="1">
                  <a:latin typeface="Cambria Math"/>
                </a:endParaRPr>
              </a:p>
              <a:p>
                <a:pPr marL="0" indent="0">
                  <a:lnSpc>
                    <a:spcPct val="100000"/>
                  </a:lnSpc>
                  <a:defRPr/>
                </a:pPr>
                <mc:AlternateContent>
                  <mc:Choice Requires="a14">
                    <a14:m>
                      <m:oMath xmlns:m="http://schemas.openxmlformats.org/officeDocument/2006/math">
                        <m:r>
                          <a:rPr lang="de-DE" sz="1800" b="0" i="1">
                            <a:latin typeface="Cambria Math"/>
                          </a:rPr>
                          <m:t>     = </m:t>
                        </m:r>
                        <m:f>
                          <m:fPr>
                            <m:ctrlPr>
                              <a:rPr lang="de-DE" sz="1800" i="1">
                                <a:latin typeface="Cambria Math" panose="02040503050406030204" pitchFamily="18" charset="0"/>
                                <a:ea typeface="Cambria Math"/>
                                <a:cs typeface="Cambria Math"/>
                              </a:rPr>
                            </m:ctrlPr>
                          </m:fPr>
                          <m:num>
                            <m:r>
                              <a:rPr lang="de-DE" sz="1800" b="0" i="1">
                                <a:latin typeface="Cambria Math"/>
                              </a:rPr>
                              <m:t>129</m:t>
                            </m:r>
                          </m:num>
                          <m:den>
                            <m:r>
                              <a:rPr lang="de-DE" sz="1800" b="0" i="1">
                                <a:latin typeface="Cambria Math"/>
                              </a:rPr>
                              <m:t>150</m:t>
                            </m:r>
                          </m:den>
                        </m:f>
                        <m:r>
                          <a:rPr lang="de-DE" sz="1800" b="0" i="1">
                            <a:latin typeface="Cambria Math"/>
                          </a:rPr>
                          <m:t> = 0,86</m:t>
                        </m:r>
                      </m:oMath>
                    </a14:m>
                  </mc:Choice>
                  <mc:Fallback xmlns="" xmlns:w="http://schemas.openxmlformats.org/wordprocessingml/2006/main" xmlns:m="http://schemas.openxmlformats.org/officeDocument/2006/math"/>
                </mc:AlternateContent>
                <a:r>
                  <a:rPr lang="de-DE" sz="1800">
                    <a:latin typeface="Arial"/>
                  </a:rPr>
                  <a:t> </a:t>
                </a:r>
                <a:endParaRPr/>
              </a:p>
              <a:p>
                <a:pPr>
                  <a:defRPr/>
                </a:pPr>
                <a:endParaRPr lang="de-DE"/>
              </a:p>
            </p:txBody>
          </p:sp>
        </mc:Choice>
        <mc:Fallback xmlns="">
          <p:sp>
            <p:nvSpPr>
              <p:cNvPr id="22" name="Inhaltsplatzhalter 3"/>
              <p:cNvSpPr txBox="1">
                <a:spLocks noRot="1" noChangeAspect="1" noMove="1" noResize="1" noEditPoints="1" noAdjustHandles="1" noChangeArrowheads="1" noChangeShapeType="1" noTextEdit="1"/>
              </p:cNvSpPr>
              <p:nvPr/>
            </p:nvSpPr>
            <p:spPr bwMode="auto">
              <a:xfrm>
                <a:off x="952829" y="2711902"/>
                <a:ext cx="4814989" cy="2623756"/>
              </a:xfrm>
              <a:prstGeom prst="rect">
                <a:avLst/>
              </a:prstGeom>
              <a:blipFill>
                <a:blip r:embed="rId2"/>
                <a:stretch>
                  <a:fillRect l="-253"/>
                </a:stretch>
              </a:blipFill>
            </p:spPr>
            <p:txBody>
              <a:bodyPr/>
              <a:lstStyle/>
              <a:p>
                <a:r>
                  <a:rPr lang="de-DE">
                    <a:noFill/>
                  </a:rPr>
                  <a:t> </a:t>
                </a:r>
              </a:p>
            </p:txBody>
          </p:sp>
        </mc:Fallback>
      </mc:AlternateContent>
      <p:pic>
        <p:nvPicPr>
          <p:cNvPr id="10" name="Grafik 9"/>
          <p:cNvPicPr>
            <a:picLocks noChangeAspect="1"/>
          </p:cNvPicPr>
          <p:nvPr/>
        </p:nvPicPr>
        <p:blipFill>
          <a:blip r:embed="rId3"/>
          <a:stretch/>
        </p:blipFill>
        <p:spPr bwMode="auto">
          <a:xfrm>
            <a:off x="5594011" y="2368237"/>
            <a:ext cx="3087040" cy="1343280"/>
          </a:xfrm>
          <a:prstGeom prst="rect">
            <a:avLst/>
          </a:prstGeom>
        </p:spPr>
      </p:pic>
      <p:pic>
        <p:nvPicPr>
          <p:cNvPr id="14" name="Grafik 13"/>
          <p:cNvPicPr>
            <a:picLocks noChangeAspect="1"/>
          </p:cNvPicPr>
          <p:nvPr/>
        </p:nvPicPr>
        <p:blipFill>
          <a:blip r:embed="rId4"/>
          <a:stretch/>
        </p:blipFill>
        <p:spPr bwMode="auto">
          <a:xfrm>
            <a:off x="6076709" y="3624360"/>
            <a:ext cx="2258801" cy="2296828"/>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nummernplatzhalter 5">
            <a:extLst>
              <a:ext uri="{FF2B5EF4-FFF2-40B4-BE49-F238E27FC236}">
                <a16:creationId xmlns:a16="http://schemas.microsoft.com/office/drawing/2014/main" id="{7EF40D7F-FBF8-4F96-98A4-71BBDA775D02}"/>
              </a:ext>
            </a:extLst>
          </p:cNvPr>
          <p:cNvSpPr>
            <a:spLocks noGrp="1"/>
          </p:cNvSpPr>
          <p:nvPr>
            <p:ph type="sldNum" sz="quarter" idx="17"/>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de-DE"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Folie </a:t>
            </a:r>
            <a:fld id="{E4EB8E2C-207A-45C7-BBA3-F643BCD28F48}" type="slidenum">
              <a:rPr kumimoji="0" lang="de-DE" sz="9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rPr>
              <a:pPr marL="0" marR="0" lvl="0" indent="0" algn="l" defTabSz="457200" rtl="0" eaLnBrk="1" fontAlgn="auto" latinLnBrk="0" hangingPunct="1">
                <a:lnSpc>
                  <a:spcPct val="100000"/>
                </a:lnSpc>
                <a:spcBef>
                  <a:spcPts val="0"/>
                </a:spcBef>
                <a:spcAft>
                  <a:spcPts val="0"/>
                </a:spcAft>
                <a:buClrTx/>
                <a:buSzTx/>
                <a:buFontTx/>
                <a:buNone/>
                <a:tabLst/>
                <a:defRPr/>
              </a:pPr>
              <a:t>2</a:t>
            </a:fld>
            <a:endParaRPr kumimoji="0" lang="de-DE"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7" name="Titel 2">
            <a:extLst>
              <a:ext uri="{FF2B5EF4-FFF2-40B4-BE49-F238E27FC236}">
                <a16:creationId xmlns:a16="http://schemas.microsoft.com/office/drawing/2014/main" id="{C9E85F0B-D8A7-4365-97C2-BA8C8BC45CD8}"/>
              </a:ext>
            </a:extLst>
          </p:cNvPr>
          <p:cNvSpPr>
            <a:spLocks noGrp="1"/>
          </p:cNvSpPr>
          <p:nvPr>
            <p:ph type="title" idx="4294967295"/>
          </p:nvPr>
        </p:nvSpPr>
        <p:spPr>
          <a:xfrm>
            <a:off x="904875" y="368228"/>
            <a:ext cx="7886700" cy="1325563"/>
          </a:xfrm>
        </p:spPr>
        <p:txBody>
          <a:bodyPr>
            <a:normAutofit/>
          </a:bodyPr>
          <a:lstStyle/>
          <a:p>
            <a:pPr>
              <a:lnSpc>
                <a:spcPct val="100000"/>
              </a:lnSpc>
            </a:pPr>
            <a:r>
              <a:rPr lang="de-DE" sz="3200" dirty="0">
                <a:latin typeface="+mn-lt"/>
              </a:rPr>
              <a:t>Inhalt</a:t>
            </a:r>
          </a:p>
        </p:txBody>
      </p:sp>
      <p:sp>
        <p:nvSpPr>
          <p:cNvPr id="8" name="Inhaltsplatzhalter 3">
            <a:extLst>
              <a:ext uri="{FF2B5EF4-FFF2-40B4-BE49-F238E27FC236}">
                <a16:creationId xmlns:a16="http://schemas.microsoft.com/office/drawing/2014/main" id="{A7861483-9C30-4124-B826-1B546114BF76}"/>
              </a:ext>
            </a:extLst>
          </p:cNvPr>
          <p:cNvSpPr txBox="1">
            <a:spLocks/>
          </p:cNvSpPr>
          <p:nvPr/>
        </p:nvSpPr>
        <p:spPr>
          <a:xfrm>
            <a:off x="1210727" y="1751065"/>
            <a:ext cx="7886700" cy="4351338"/>
          </a:xfrm>
          <a:prstGeom prst="rect">
            <a:avLst/>
          </a:prstGeom>
        </p:spPr>
        <p:txBody>
          <a:bodyPr/>
          <a:lstStyle>
            <a:lvl1pPr marL="342900" indent="-342900" algn="l" defTabSz="455613" rtl="0" eaLnBrk="1" fontAlgn="base" hangingPunct="1">
              <a:lnSpc>
                <a:spcPts val="2200"/>
              </a:lnSpc>
              <a:spcBef>
                <a:spcPct val="0"/>
              </a:spcBef>
              <a:spcAft>
                <a:spcPct val="0"/>
              </a:spcAft>
              <a:defRPr sz="2000" kern="1200">
                <a:solidFill>
                  <a:schemeClr val="tx1"/>
                </a:solidFill>
                <a:latin typeface="Arial"/>
                <a:ea typeface="+mn-ea"/>
                <a:cs typeface="+mn-cs"/>
              </a:defRPr>
            </a:lvl1pPr>
            <a:lvl2pPr marL="355600" indent="-169863" algn="l" defTabSz="455613" rtl="0" eaLnBrk="1" fontAlgn="base" hangingPunct="1">
              <a:lnSpc>
                <a:spcPts val="2200"/>
              </a:lnSpc>
              <a:spcBef>
                <a:spcPct val="0"/>
              </a:spcBef>
              <a:spcAft>
                <a:spcPct val="0"/>
              </a:spcAft>
              <a:buClr>
                <a:schemeClr val="accent1"/>
              </a:buClr>
              <a:buFont typeface="Wingdings" pitchFamily="2" charset="2"/>
              <a:buChar char="§"/>
              <a:defRPr sz="2000" kern="1200">
                <a:solidFill>
                  <a:schemeClr val="tx1"/>
                </a:solidFill>
                <a:latin typeface="+mn-lt"/>
                <a:ea typeface="+mn-ea"/>
                <a:cs typeface="+mn-cs"/>
              </a:defRPr>
            </a:lvl2pPr>
            <a:lvl3pPr marL="539750" indent="-184150" algn="l" defTabSz="455613" rtl="0" eaLnBrk="1" fontAlgn="base" hangingPunct="1">
              <a:lnSpc>
                <a:spcPts val="2200"/>
              </a:lnSpc>
              <a:spcBef>
                <a:spcPct val="0"/>
              </a:spcBef>
              <a:spcAft>
                <a:spcPct val="0"/>
              </a:spcAft>
              <a:buClr>
                <a:schemeClr val="accent2"/>
              </a:buClr>
              <a:buFont typeface="Wingdings" pitchFamily="2" charset="2"/>
              <a:buChar char="§"/>
              <a:defRPr sz="2000" kern="1200">
                <a:solidFill>
                  <a:schemeClr val="tx1"/>
                </a:solidFill>
                <a:latin typeface="Arial"/>
                <a:ea typeface="+mn-ea"/>
                <a:cs typeface="+mn-cs"/>
              </a:defRPr>
            </a:lvl3pPr>
            <a:lvl4pPr marL="712788" indent="-169863" algn="l" defTabSz="455613" rtl="0" eaLnBrk="1" fontAlgn="base" hangingPunct="1">
              <a:lnSpc>
                <a:spcPts val="2200"/>
              </a:lnSpc>
              <a:spcBef>
                <a:spcPct val="0"/>
              </a:spcBef>
              <a:spcAft>
                <a:spcPct val="0"/>
              </a:spcAft>
              <a:buClr>
                <a:srgbClr val="9D167A"/>
              </a:buClr>
              <a:buFont typeface="Wingdings" pitchFamily="2" charset="2"/>
              <a:buChar char="§"/>
              <a:defRPr sz="2000" kern="1200">
                <a:solidFill>
                  <a:schemeClr val="tx1"/>
                </a:solidFill>
                <a:latin typeface="Arial"/>
                <a:ea typeface="+mn-ea"/>
                <a:cs typeface="+mn-cs"/>
              </a:defRPr>
            </a:lvl4pPr>
            <a:lvl5pPr marL="1073150" indent="-176213" algn="l" defTabSz="455613" rtl="0" eaLnBrk="1" fontAlgn="base" hangingPunct="1">
              <a:lnSpc>
                <a:spcPts val="1600"/>
              </a:lnSpc>
              <a:spcBef>
                <a:spcPts val="500"/>
              </a:spcBef>
              <a:spcAft>
                <a:spcPct val="0"/>
              </a:spcAft>
              <a:buFont typeface="Symbol" pitchFamily="18" charset="2"/>
              <a:buChar char="-"/>
              <a:defRPr sz="2000" kern="1200">
                <a:solidFill>
                  <a:schemeClr val="tx1"/>
                </a:solidFill>
                <a:latin typeface="Arial"/>
                <a:ea typeface="+mn-ea"/>
                <a:cs typeface="+mn-cs"/>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4"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100000"/>
              </a:lnSpc>
            </a:pPr>
            <a:r>
              <a:rPr lang="de-DE" sz="2600" dirty="0"/>
              <a:t>	Modellvalidierung</a:t>
            </a:r>
            <a:endParaRPr lang="de-DE" sz="600" dirty="0"/>
          </a:p>
          <a:p>
            <a:pPr marL="0" indent="622300">
              <a:lnSpc>
                <a:spcPct val="100000"/>
              </a:lnSpc>
            </a:pPr>
            <a:r>
              <a:rPr lang="de-DE" sz="2200" dirty="0">
                <a:solidFill>
                  <a:srgbClr val="901B6E"/>
                </a:solidFill>
              </a:rPr>
              <a:t>4.1</a:t>
            </a:r>
            <a:r>
              <a:rPr lang="de-DE" sz="2200" dirty="0"/>
              <a:t> Rückblick auf die letzte Veranstaltung</a:t>
            </a:r>
          </a:p>
          <a:p>
            <a:pPr marL="0" indent="622300">
              <a:lnSpc>
                <a:spcPct val="100000"/>
              </a:lnSpc>
            </a:pPr>
            <a:r>
              <a:rPr lang="de-DE" sz="2200" dirty="0">
                <a:solidFill>
                  <a:srgbClr val="901B6E"/>
                </a:solidFill>
              </a:rPr>
              <a:t>4.2</a:t>
            </a:r>
            <a:r>
              <a:rPr lang="de-DE" sz="2200" dirty="0"/>
              <a:t> </a:t>
            </a:r>
            <a:r>
              <a:rPr lang="de-DE" sz="2200" dirty="0" err="1"/>
              <a:t>Gütemaße</a:t>
            </a:r>
            <a:endParaRPr lang="de-DE" sz="2200" dirty="0"/>
          </a:p>
          <a:p>
            <a:pPr marL="0" indent="622300">
              <a:lnSpc>
                <a:spcPct val="100000"/>
              </a:lnSpc>
            </a:pPr>
            <a:r>
              <a:rPr lang="de-DE" sz="2200" dirty="0">
                <a:solidFill>
                  <a:srgbClr val="901B6E"/>
                </a:solidFill>
              </a:rPr>
              <a:t>4.3</a:t>
            </a:r>
            <a:r>
              <a:rPr lang="de-DE" sz="2200" dirty="0"/>
              <a:t> Varianz und Bias</a:t>
            </a:r>
          </a:p>
          <a:p>
            <a:pPr marL="0" indent="0">
              <a:lnSpc>
                <a:spcPct val="100000"/>
              </a:lnSpc>
            </a:pPr>
            <a:endParaRPr lang="de-DE" sz="2800" dirty="0"/>
          </a:p>
          <a:p>
            <a:pPr marL="0" indent="0">
              <a:lnSpc>
                <a:spcPct val="100000"/>
              </a:lnSpc>
            </a:pPr>
            <a:r>
              <a:rPr lang="de-DE" sz="2800" dirty="0"/>
              <a:t>	Projektabschluss</a:t>
            </a:r>
          </a:p>
          <a:p>
            <a:pPr marL="622300" indent="0">
              <a:lnSpc>
                <a:spcPct val="100000"/>
              </a:lnSpc>
              <a:tabLst>
                <a:tab pos="622300" algn="l"/>
                <a:tab pos="719138" algn="l"/>
                <a:tab pos="982663" algn="l"/>
              </a:tabLst>
            </a:pPr>
            <a:r>
              <a:rPr lang="de-DE" sz="2200" dirty="0">
                <a:solidFill>
                  <a:srgbClr val="901B6E"/>
                </a:solidFill>
                <a:latin typeface="+mj-lt"/>
              </a:rPr>
              <a:t>5.1</a:t>
            </a:r>
            <a:r>
              <a:rPr lang="de-DE" sz="2200" dirty="0">
                <a:latin typeface="+mj-lt"/>
              </a:rPr>
              <a:t> Antwort auf das Stahlprojekt</a:t>
            </a:r>
          </a:p>
          <a:p>
            <a:pPr marL="622300" indent="0">
              <a:lnSpc>
                <a:spcPct val="100000"/>
              </a:lnSpc>
              <a:tabLst>
                <a:tab pos="622300" algn="l"/>
                <a:tab pos="719138" algn="l"/>
                <a:tab pos="982663" algn="l"/>
              </a:tabLst>
            </a:pPr>
            <a:r>
              <a:rPr lang="de-DE" sz="2200" dirty="0">
                <a:solidFill>
                  <a:srgbClr val="901B6E"/>
                </a:solidFill>
                <a:latin typeface="+mj-lt"/>
              </a:rPr>
              <a:t>5.2</a:t>
            </a:r>
            <a:r>
              <a:rPr lang="de-DE" sz="2200" dirty="0">
                <a:latin typeface="+mj-lt"/>
              </a:rPr>
              <a:t> Ausblick</a:t>
            </a:r>
          </a:p>
          <a:p>
            <a:endParaRPr lang="de-DE" dirty="0"/>
          </a:p>
        </p:txBody>
      </p:sp>
      <p:grpSp>
        <p:nvGrpSpPr>
          <p:cNvPr id="10" name="Gruppieren 9">
            <a:extLst>
              <a:ext uri="{FF2B5EF4-FFF2-40B4-BE49-F238E27FC236}">
                <a16:creationId xmlns:a16="http://schemas.microsoft.com/office/drawing/2014/main" id="{E08FC5AB-B726-403D-B8FC-E2E7E18CAB39}"/>
              </a:ext>
            </a:extLst>
          </p:cNvPr>
          <p:cNvGrpSpPr/>
          <p:nvPr/>
        </p:nvGrpSpPr>
        <p:grpSpPr>
          <a:xfrm>
            <a:off x="956543" y="1756629"/>
            <a:ext cx="508379" cy="508379"/>
            <a:chOff x="1252877" y="5303821"/>
            <a:chExt cx="508379" cy="508379"/>
          </a:xfrm>
        </p:grpSpPr>
        <p:sp>
          <p:nvSpPr>
            <p:cNvPr id="11" name="Träne 10">
              <a:extLst>
                <a:ext uri="{FF2B5EF4-FFF2-40B4-BE49-F238E27FC236}">
                  <a16:creationId xmlns:a16="http://schemas.microsoft.com/office/drawing/2014/main" id="{93020922-269B-4C40-B6DF-74EB676F5B2C}"/>
                </a:ext>
              </a:extLst>
            </p:cNvPr>
            <p:cNvSpPr/>
            <p:nvPr/>
          </p:nvSpPr>
          <p:spPr>
            <a:xfrm rot="2700000">
              <a:off x="1252877" y="5303821"/>
              <a:ext cx="508379" cy="508379"/>
            </a:xfrm>
            <a:prstGeom prst="teardrop">
              <a:avLst>
                <a:gd name="adj" fmla="val 100000"/>
              </a:avLst>
            </a:prstGeom>
            <a:solidFill>
              <a:srgbClr val="901B6E"/>
            </a:solidFill>
            <a:ln>
              <a:solidFill>
                <a:srgbClr val="821864"/>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2" name="Ellipse 11">
              <a:extLst>
                <a:ext uri="{FF2B5EF4-FFF2-40B4-BE49-F238E27FC236}">
                  <a16:creationId xmlns:a16="http://schemas.microsoft.com/office/drawing/2014/main" id="{1ABE190E-660E-447C-BF55-8FFAE2671598}"/>
                </a:ext>
              </a:extLst>
            </p:cNvPr>
            <p:cNvSpPr/>
            <p:nvPr/>
          </p:nvSpPr>
          <p:spPr>
            <a:xfrm>
              <a:off x="1345350" y="5396294"/>
              <a:ext cx="323431" cy="323431"/>
            </a:xfrm>
            <a:prstGeom prst="ellipse">
              <a:avLst/>
            </a:prstGeom>
            <a:gradFill>
              <a:gsLst>
                <a:gs pos="0">
                  <a:schemeClr val="bg2"/>
                </a:gs>
                <a:gs pos="74000">
                  <a:schemeClr val="bg1"/>
                </a:gs>
                <a:gs pos="83000">
                  <a:schemeClr val="bg1"/>
                </a:gs>
                <a:gs pos="100000">
                  <a:schemeClr val="bg1">
                    <a:lumMod val="95000"/>
                  </a:schemeClr>
                </a:gs>
              </a:gsLst>
              <a:lin ang="5400000" scaled="1"/>
            </a:gradFill>
            <a:ln>
              <a:solidFill>
                <a:srgbClr val="821864"/>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3" name="Textfeld 12">
              <a:extLst>
                <a:ext uri="{FF2B5EF4-FFF2-40B4-BE49-F238E27FC236}">
                  <a16:creationId xmlns:a16="http://schemas.microsoft.com/office/drawing/2014/main" id="{400EE37A-4E3F-4044-9209-DAABF2570C43}"/>
                </a:ext>
              </a:extLst>
            </p:cNvPr>
            <p:cNvSpPr txBox="1"/>
            <p:nvPr/>
          </p:nvSpPr>
          <p:spPr>
            <a:xfrm>
              <a:off x="1282698" y="5373343"/>
              <a:ext cx="448733" cy="369332"/>
            </a:xfrm>
            <a:prstGeom prst="rect">
              <a:avLst/>
            </a:prstGeom>
            <a:noFill/>
          </p:spPr>
          <p:txBody>
            <a:bodyPr wrap="square" rtlCol="0">
              <a:spAutoFit/>
            </a:bodyPr>
            <a:lstStyle/>
            <a:p>
              <a:pPr algn="ctr"/>
              <a:r>
                <a:rPr lang="de-DE" dirty="0"/>
                <a:t>4</a:t>
              </a:r>
            </a:p>
          </p:txBody>
        </p:sp>
      </p:grpSp>
      <p:grpSp>
        <p:nvGrpSpPr>
          <p:cNvPr id="14" name="Gruppieren 13">
            <a:extLst>
              <a:ext uri="{FF2B5EF4-FFF2-40B4-BE49-F238E27FC236}">
                <a16:creationId xmlns:a16="http://schemas.microsoft.com/office/drawing/2014/main" id="{0BC5E1FB-F4D8-4001-A5E9-6C0BF874B27A}"/>
              </a:ext>
            </a:extLst>
          </p:cNvPr>
          <p:cNvGrpSpPr/>
          <p:nvPr/>
        </p:nvGrpSpPr>
        <p:grpSpPr>
          <a:xfrm>
            <a:off x="956540" y="3581540"/>
            <a:ext cx="508379" cy="508379"/>
            <a:chOff x="1252877" y="5303821"/>
            <a:chExt cx="508379" cy="508379"/>
          </a:xfrm>
        </p:grpSpPr>
        <p:sp>
          <p:nvSpPr>
            <p:cNvPr id="15" name="Träne 14">
              <a:extLst>
                <a:ext uri="{FF2B5EF4-FFF2-40B4-BE49-F238E27FC236}">
                  <a16:creationId xmlns:a16="http://schemas.microsoft.com/office/drawing/2014/main" id="{CBA8004E-29C7-46CB-A9F6-99E674502118}"/>
                </a:ext>
              </a:extLst>
            </p:cNvPr>
            <p:cNvSpPr/>
            <p:nvPr/>
          </p:nvSpPr>
          <p:spPr>
            <a:xfrm rot="2700000">
              <a:off x="1252877" y="5303821"/>
              <a:ext cx="508379" cy="508379"/>
            </a:xfrm>
            <a:prstGeom prst="teardrop">
              <a:avLst>
                <a:gd name="adj" fmla="val 100000"/>
              </a:avLst>
            </a:prstGeom>
            <a:solidFill>
              <a:srgbClr val="901B6E"/>
            </a:solidFill>
            <a:ln>
              <a:solidFill>
                <a:srgbClr val="821864"/>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6" name="Ellipse 15">
              <a:extLst>
                <a:ext uri="{FF2B5EF4-FFF2-40B4-BE49-F238E27FC236}">
                  <a16:creationId xmlns:a16="http://schemas.microsoft.com/office/drawing/2014/main" id="{F6642F21-D74B-420F-B012-8D4AFC0AC761}"/>
                </a:ext>
              </a:extLst>
            </p:cNvPr>
            <p:cNvSpPr/>
            <p:nvPr/>
          </p:nvSpPr>
          <p:spPr>
            <a:xfrm>
              <a:off x="1345350" y="5396294"/>
              <a:ext cx="323431" cy="323431"/>
            </a:xfrm>
            <a:prstGeom prst="ellipse">
              <a:avLst/>
            </a:prstGeom>
            <a:gradFill>
              <a:gsLst>
                <a:gs pos="0">
                  <a:schemeClr val="bg2"/>
                </a:gs>
                <a:gs pos="74000">
                  <a:schemeClr val="bg1"/>
                </a:gs>
                <a:gs pos="83000">
                  <a:schemeClr val="bg1"/>
                </a:gs>
                <a:gs pos="100000">
                  <a:schemeClr val="bg1">
                    <a:lumMod val="95000"/>
                  </a:schemeClr>
                </a:gs>
              </a:gsLst>
              <a:lin ang="5400000" scaled="1"/>
            </a:gradFill>
            <a:ln>
              <a:solidFill>
                <a:srgbClr val="821864"/>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7" name="Textfeld 16">
              <a:extLst>
                <a:ext uri="{FF2B5EF4-FFF2-40B4-BE49-F238E27FC236}">
                  <a16:creationId xmlns:a16="http://schemas.microsoft.com/office/drawing/2014/main" id="{6EEE0285-21DB-49DD-8CEC-B0DFD6B3A989}"/>
                </a:ext>
              </a:extLst>
            </p:cNvPr>
            <p:cNvSpPr txBox="1"/>
            <p:nvPr/>
          </p:nvSpPr>
          <p:spPr>
            <a:xfrm>
              <a:off x="1282698" y="5373343"/>
              <a:ext cx="448733" cy="369332"/>
            </a:xfrm>
            <a:prstGeom prst="rect">
              <a:avLst/>
            </a:prstGeom>
            <a:noFill/>
          </p:spPr>
          <p:txBody>
            <a:bodyPr wrap="square" rtlCol="0">
              <a:spAutoFit/>
            </a:bodyPr>
            <a:lstStyle/>
            <a:p>
              <a:pPr algn="ctr"/>
              <a:r>
                <a:rPr lang="de-DE" dirty="0"/>
                <a:t>5</a:t>
              </a:r>
            </a:p>
          </p:txBody>
        </p:sp>
      </p:grpSp>
      <p:cxnSp>
        <p:nvCxnSpPr>
          <p:cNvPr id="18" name="Gerader Verbinder 17">
            <a:extLst>
              <a:ext uri="{FF2B5EF4-FFF2-40B4-BE49-F238E27FC236}">
                <a16:creationId xmlns:a16="http://schemas.microsoft.com/office/drawing/2014/main" id="{0D4B37C2-7036-4AC5-AB90-756D6DB6A5F4}"/>
              </a:ext>
            </a:extLst>
          </p:cNvPr>
          <p:cNvCxnSpPr/>
          <p:nvPr/>
        </p:nvCxnSpPr>
        <p:spPr>
          <a:xfrm>
            <a:off x="851251" y="1278467"/>
            <a:ext cx="8292749" cy="0"/>
          </a:xfrm>
          <a:prstGeom prst="line">
            <a:avLst/>
          </a:prstGeom>
          <a:ln w="3175">
            <a:solidFill>
              <a:schemeClr val="tx1"/>
            </a:solidFill>
          </a:ln>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96957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nummernplatzhalter 5">
            <a:extLst>
              <a:ext uri="{FF2B5EF4-FFF2-40B4-BE49-F238E27FC236}">
                <a16:creationId xmlns:a16="http://schemas.microsoft.com/office/drawing/2014/main" id="{7EF40D7F-FBF8-4F96-98A4-71BBDA775D02}"/>
              </a:ext>
            </a:extLst>
          </p:cNvPr>
          <p:cNvSpPr>
            <a:spLocks noGrp="1"/>
          </p:cNvSpPr>
          <p:nvPr>
            <p:ph type="sldNum" sz="quarter" idx="17"/>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de-DE"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Folie </a:t>
            </a:r>
            <a:fld id="{E4EB8E2C-207A-45C7-BBA3-F643BCD28F48}" type="slidenum">
              <a:rPr kumimoji="0" lang="de-DE" sz="9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rPr>
              <a:pPr marL="0" marR="0" lvl="0" indent="0" algn="l" defTabSz="457200" rtl="0" eaLnBrk="1" fontAlgn="auto" latinLnBrk="0" hangingPunct="1">
                <a:lnSpc>
                  <a:spcPct val="100000"/>
                </a:lnSpc>
                <a:spcBef>
                  <a:spcPts val="0"/>
                </a:spcBef>
                <a:spcAft>
                  <a:spcPts val="0"/>
                </a:spcAft>
                <a:buClrTx/>
                <a:buSzTx/>
                <a:buFontTx/>
                <a:buNone/>
                <a:tabLst/>
                <a:defRPr/>
              </a:pPr>
              <a:t>20</a:t>
            </a:fld>
            <a:endParaRPr kumimoji="0" lang="de-DE"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cxnSp>
        <p:nvCxnSpPr>
          <p:cNvPr id="27" name="Gerader Verbinder 26">
            <a:extLst>
              <a:ext uri="{FF2B5EF4-FFF2-40B4-BE49-F238E27FC236}">
                <a16:creationId xmlns:a16="http://schemas.microsoft.com/office/drawing/2014/main" id="{6EE5FAF1-91FB-419E-B813-6779C322F1E3}"/>
              </a:ext>
            </a:extLst>
          </p:cNvPr>
          <p:cNvCxnSpPr/>
          <p:nvPr/>
        </p:nvCxnSpPr>
        <p:spPr>
          <a:xfrm>
            <a:off x="851251" y="1278467"/>
            <a:ext cx="8292749" cy="0"/>
          </a:xfrm>
          <a:prstGeom prst="line">
            <a:avLst/>
          </a:prstGeom>
          <a:ln w="3175">
            <a:solidFill>
              <a:schemeClr val="tx1"/>
            </a:solidFill>
          </a:ln>
          <a:effectLst/>
        </p:spPr>
        <p:style>
          <a:lnRef idx="1">
            <a:schemeClr val="accent1"/>
          </a:lnRef>
          <a:fillRef idx="0">
            <a:schemeClr val="accent1"/>
          </a:fillRef>
          <a:effectRef idx="0">
            <a:schemeClr val="accent1"/>
          </a:effectRef>
          <a:fontRef idx="minor">
            <a:schemeClr val="tx1"/>
          </a:fontRef>
        </p:style>
      </p:cxnSp>
      <p:sp>
        <p:nvSpPr>
          <p:cNvPr id="8" name="Titel 2">
            <a:extLst>
              <a:ext uri="{FF2B5EF4-FFF2-40B4-BE49-F238E27FC236}">
                <a16:creationId xmlns:a16="http://schemas.microsoft.com/office/drawing/2014/main" id="{14DAC2F9-9B75-43A9-AAA2-5E280DF2767F}"/>
              </a:ext>
            </a:extLst>
          </p:cNvPr>
          <p:cNvSpPr>
            <a:spLocks noGrp="1"/>
          </p:cNvSpPr>
          <p:nvPr>
            <p:ph type="title" idx="4294967295"/>
          </p:nvPr>
        </p:nvSpPr>
        <p:spPr>
          <a:xfrm>
            <a:off x="904875" y="368228"/>
            <a:ext cx="7886700" cy="1325563"/>
          </a:xfrm>
        </p:spPr>
        <p:txBody>
          <a:bodyPr>
            <a:normAutofit/>
          </a:bodyPr>
          <a:lstStyle/>
          <a:p>
            <a:pPr>
              <a:lnSpc>
                <a:spcPts val="3500"/>
              </a:lnSpc>
            </a:pPr>
            <a:r>
              <a:rPr lang="de-DE" sz="3200" dirty="0">
                <a:latin typeface="+mn-lt"/>
              </a:rPr>
              <a:t>Accuracy im Vergleich</a:t>
            </a:r>
          </a:p>
        </p:txBody>
      </p:sp>
      <p:sp>
        <p:nvSpPr>
          <p:cNvPr id="20" name="Inhaltsplatzhalter 3">
            <a:extLst>
              <a:ext uri="{FF2B5EF4-FFF2-40B4-BE49-F238E27FC236}">
                <a16:creationId xmlns:a16="http://schemas.microsoft.com/office/drawing/2014/main" id="{CE4B7413-4BD9-4B27-9542-240AC7D064DE}"/>
              </a:ext>
            </a:extLst>
          </p:cNvPr>
          <p:cNvSpPr txBox="1">
            <a:spLocks/>
          </p:cNvSpPr>
          <p:nvPr/>
        </p:nvSpPr>
        <p:spPr>
          <a:xfrm>
            <a:off x="904876" y="1402749"/>
            <a:ext cx="7334250" cy="3972500"/>
          </a:xfrm>
          <a:prstGeom prst="rect">
            <a:avLst/>
          </a:prstGeom>
        </p:spPr>
        <p:txBody>
          <a:bodyPr/>
          <a:lstStyle>
            <a:lvl1pPr marL="342900" indent="-342900" algn="l" defTabSz="455613" rtl="0" eaLnBrk="1" fontAlgn="base" hangingPunct="1">
              <a:lnSpc>
                <a:spcPts val="2200"/>
              </a:lnSpc>
              <a:spcBef>
                <a:spcPct val="0"/>
              </a:spcBef>
              <a:spcAft>
                <a:spcPct val="0"/>
              </a:spcAft>
              <a:defRPr sz="2000" kern="1200">
                <a:solidFill>
                  <a:schemeClr val="tx1"/>
                </a:solidFill>
                <a:latin typeface="Arial"/>
                <a:ea typeface="+mn-ea"/>
                <a:cs typeface="+mn-cs"/>
              </a:defRPr>
            </a:lvl1pPr>
            <a:lvl2pPr marL="355600" indent="-169863" algn="l" defTabSz="455613" rtl="0" eaLnBrk="1" fontAlgn="base" hangingPunct="1">
              <a:lnSpc>
                <a:spcPts val="2200"/>
              </a:lnSpc>
              <a:spcBef>
                <a:spcPct val="0"/>
              </a:spcBef>
              <a:spcAft>
                <a:spcPct val="0"/>
              </a:spcAft>
              <a:buClr>
                <a:schemeClr val="accent1"/>
              </a:buClr>
              <a:buFont typeface="Wingdings" pitchFamily="2" charset="2"/>
              <a:buChar char="§"/>
              <a:defRPr sz="2000" kern="1200">
                <a:solidFill>
                  <a:schemeClr val="tx1"/>
                </a:solidFill>
                <a:latin typeface="+mn-lt"/>
                <a:ea typeface="+mn-ea"/>
                <a:cs typeface="+mn-cs"/>
              </a:defRPr>
            </a:lvl2pPr>
            <a:lvl3pPr marL="539750" indent="-184150" algn="l" defTabSz="455613" rtl="0" eaLnBrk="1" fontAlgn="base" hangingPunct="1">
              <a:lnSpc>
                <a:spcPts val="2200"/>
              </a:lnSpc>
              <a:spcBef>
                <a:spcPct val="0"/>
              </a:spcBef>
              <a:spcAft>
                <a:spcPct val="0"/>
              </a:spcAft>
              <a:buClr>
                <a:schemeClr val="accent2"/>
              </a:buClr>
              <a:buFont typeface="Wingdings" pitchFamily="2" charset="2"/>
              <a:buChar char="§"/>
              <a:defRPr sz="2000" kern="1200">
                <a:solidFill>
                  <a:schemeClr val="tx1"/>
                </a:solidFill>
                <a:latin typeface="Arial"/>
                <a:ea typeface="+mn-ea"/>
                <a:cs typeface="+mn-cs"/>
              </a:defRPr>
            </a:lvl3pPr>
            <a:lvl4pPr marL="712788" indent="-169863" algn="l" defTabSz="455613" rtl="0" eaLnBrk="1" fontAlgn="base" hangingPunct="1">
              <a:lnSpc>
                <a:spcPts val="2200"/>
              </a:lnSpc>
              <a:spcBef>
                <a:spcPct val="0"/>
              </a:spcBef>
              <a:spcAft>
                <a:spcPct val="0"/>
              </a:spcAft>
              <a:buClr>
                <a:srgbClr val="9D167A"/>
              </a:buClr>
              <a:buFont typeface="Wingdings" pitchFamily="2" charset="2"/>
              <a:buChar char="§"/>
              <a:defRPr sz="2000" kern="1200">
                <a:solidFill>
                  <a:schemeClr val="tx1"/>
                </a:solidFill>
                <a:latin typeface="Arial"/>
                <a:ea typeface="+mn-ea"/>
                <a:cs typeface="+mn-cs"/>
              </a:defRPr>
            </a:lvl4pPr>
            <a:lvl5pPr marL="1073150" indent="-176213" algn="l" defTabSz="455613" rtl="0" eaLnBrk="1" fontAlgn="base" hangingPunct="1">
              <a:lnSpc>
                <a:spcPts val="1600"/>
              </a:lnSpc>
              <a:spcBef>
                <a:spcPts val="500"/>
              </a:spcBef>
              <a:spcAft>
                <a:spcPct val="0"/>
              </a:spcAft>
              <a:buFont typeface="Symbol" pitchFamily="18" charset="2"/>
              <a:buChar char="-"/>
              <a:defRPr sz="2000" kern="1200">
                <a:solidFill>
                  <a:schemeClr val="tx1"/>
                </a:solidFill>
                <a:latin typeface="Arial"/>
                <a:ea typeface="+mn-ea"/>
                <a:cs typeface="+mn-cs"/>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4"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100000"/>
              </a:lnSpc>
            </a:pPr>
            <a:r>
              <a:rPr lang="de-DE" b="1" dirty="0">
                <a:latin typeface="+mj-lt"/>
              </a:rPr>
              <a:t>Arbeitsauftrag:</a:t>
            </a:r>
          </a:p>
          <a:p>
            <a:pPr marL="0" indent="0">
              <a:lnSpc>
                <a:spcPct val="100000"/>
              </a:lnSpc>
            </a:pPr>
            <a:endParaRPr lang="de-DE" dirty="0">
              <a:latin typeface="+mj-lt"/>
            </a:endParaRPr>
          </a:p>
          <a:p>
            <a:pPr marL="0" indent="0">
              <a:lnSpc>
                <a:spcPct val="100000"/>
              </a:lnSpc>
            </a:pPr>
            <a:r>
              <a:rPr lang="de-DE" dirty="0"/>
              <a:t>Auf der nächsten Folie ist das Ergebnis der Testphase von zwei Klassifikationen dargestellt.</a:t>
            </a:r>
            <a:endParaRPr lang="de-DE" dirty="0">
              <a:latin typeface="+mj-lt"/>
            </a:endParaRPr>
          </a:p>
          <a:p>
            <a:pPr marL="0" indent="0">
              <a:lnSpc>
                <a:spcPct val="100000"/>
              </a:lnSpc>
            </a:pPr>
            <a:r>
              <a:rPr lang="de-DE" dirty="0"/>
              <a:t>Diskutieren und notieren Sie die Antworten auf die folgenden Fragen. Nutzen Sie hierfür </a:t>
            </a:r>
            <a:r>
              <a:rPr lang="de-DE" dirty="0" err="1"/>
              <a:t>Mural</a:t>
            </a:r>
            <a:r>
              <a:rPr lang="de-DE" dirty="0"/>
              <a:t> (Link folgt in Veranstaltung).</a:t>
            </a:r>
          </a:p>
          <a:p>
            <a:pPr marL="622300" indent="-349250">
              <a:lnSpc>
                <a:spcPct val="100000"/>
              </a:lnSpc>
              <a:buFontTx/>
              <a:buBlip>
                <a:blip r:embed="rId3"/>
              </a:buBlip>
            </a:pPr>
            <a:r>
              <a:rPr lang="de-DE" dirty="0">
                <a:latin typeface="+mj-lt"/>
              </a:rPr>
              <a:t>Wie groß ist die </a:t>
            </a:r>
            <a:r>
              <a:rPr lang="de-DE" dirty="0" err="1">
                <a:latin typeface="+mj-lt"/>
              </a:rPr>
              <a:t>Accuracy</a:t>
            </a:r>
            <a:r>
              <a:rPr lang="de-DE" dirty="0">
                <a:latin typeface="+mj-lt"/>
              </a:rPr>
              <a:t> der beiden Modelle? </a:t>
            </a:r>
          </a:p>
          <a:p>
            <a:pPr marL="622300" indent="-349250">
              <a:lnSpc>
                <a:spcPct val="100000"/>
              </a:lnSpc>
              <a:buFontTx/>
              <a:buBlip>
                <a:blip r:embed="rId3"/>
              </a:buBlip>
            </a:pPr>
            <a:r>
              <a:rPr lang="de-DE" dirty="0">
                <a:latin typeface="+mj-lt"/>
              </a:rPr>
              <a:t>Für wie „gut“ beurteilen Sie die beiden Modelle und warum? Denken Sie dabei zurück an Ihre Überlegungen zur Modellqualität von Anfang.</a:t>
            </a:r>
          </a:p>
          <a:p>
            <a:pPr marL="622300" indent="-349250">
              <a:lnSpc>
                <a:spcPct val="100000"/>
              </a:lnSpc>
              <a:buFontTx/>
              <a:buBlip>
                <a:blip r:embed="rId3"/>
              </a:buBlip>
            </a:pPr>
            <a:r>
              <a:rPr lang="de-DE" dirty="0">
                <a:latin typeface="+mj-lt"/>
              </a:rPr>
              <a:t>Welche Schlussfolgerungen lassen sich daraus für das Gütemaß Accuracy ziehen? Begründen Sie Ihre Antwort.</a:t>
            </a:r>
          </a:p>
        </p:txBody>
      </p:sp>
    </p:spTree>
    <p:extLst>
      <p:ext uri="{BB962C8B-B14F-4D97-AF65-F5344CB8AC3E}">
        <p14:creationId xmlns:p14="http://schemas.microsoft.com/office/powerpoint/2010/main" val="1779238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Inhaltsplatzhalter 8">
            <a:extLst>
              <a:ext uri="{FF2B5EF4-FFF2-40B4-BE49-F238E27FC236}">
                <a16:creationId xmlns:a16="http://schemas.microsoft.com/office/drawing/2014/main" id="{AD4199D4-BA11-417A-8E97-33E8F3034B08}"/>
              </a:ext>
            </a:extLst>
          </p:cNvPr>
          <p:cNvSpPr>
            <a:spLocks noGrp="1"/>
          </p:cNvSpPr>
          <p:nvPr>
            <p:ph sz="quarter" idx="12"/>
          </p:nvPr>
        </p:nvSpPr>
        <p:spPr/>
        <p:txBody>
          <a:bodyPr/>
          <a:lstStyle/>
          <a:p>
            <a:r>
              <a:rPr lang="de-DE" dirty="0"/>
              <a:t> </a:t>
            </a:r>
          </a:p>
        </p:txBody>
      </p:sp>
      <p:sp>
        <p:nvSpPr>
          <p:cNvPr id="6" name="Foliennummernplatzhalter 5">
            <a:extLst>
              <a:ext uri="{FF2B5EF4-FFF2-40B4-BE49-F238E27FC236}">
                <a16:creationId xmlns:a16="http://schemas.microsoft.com/office/drawing/2014/main" id="{7EF40D7F-FBF8-4F96-98A4-71BBDA775D02}"/>
              </a:ext>
            </a:extLst>
          </p:cNvPr>
          <p:cNvSpPr>
            <a:spLocks noGrp="1"/>
          </p:cNvSpPr>
          <p:nvPr>
            <p:ph type="sldNum" sz="quarter" idx="17"/>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de-DE"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Folie </a:t>
            </a:r>
            <a:fld id="{E4EB8E2C-207A-45C7-BBA3-F643BCD28F48}" type="slidenum">
              <a:rPr kumimoji="0" lang="de-DE" sz="9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rPr>
              <a:pPr marL="0" marR="0" lvl="0" indent="0" algn="l" defTabSz="457200" rtl="0" eaLnBrk="1" fontAlgn="auto" latinLnBrk="0" hangingPunct="1">
                <a:lnSpc>
                  <a:spcPct val="100000"/>
                </a:lnSpc>
                <a:spcBef>
                  <a:spcPts val="0"/>
                </a:spcBef>
                <a:spcAft>
                  <a:spcPts val="0"/>
                </a:spcAft>
                <a:buClrTx/>
                <a:buSzTx/>
                <a:buFontTx/>
                <a:buNone/>
                <a:tabLst/>
                <a:defRPr/>
              </a:pPr>
              <a:t>21</a:t>
            </a:fld>
            <a:endParaRPr kumimoji="0" lang="de-DE"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cxnSp>
        <p:nvCxnSpPr>
          <p:cNvPr id="27" name="Gerader Verbinder 26">
            <a:extLst>
              <a:ext uri="{FF2B5EF4-FFF2-40B4-BE49-F238E27FC236}">
                <a16:creationId xmlns:a16="http://schemas.microsoft.com/office/drawing/2014/main" id="{6EE5FAF1-91FB-419E-B813-6779C322F1E3}"/>
              </a:ext>
            </a:extLst>
          </p:cNvPr>
          <p:cNvCxnSpPr/>
          <p:nvPr/>
        </p:nvCxnSpPr>
        <p:spPr>
          <a:xfrm>
            <a:off x="851251" y="1278467"/>
            <a:ext cx="8292749" cy="0"/>
          </a:xfrm>
          <a:prstGeom prst="line">
            <a:avLst/>
          </a:prstGeom>
          <a:ln w="3175">
            <a:solidFill>
              <a:schemeClr val="tx1"/>
            </a:solidFill>
          </a:ln>
          <a:effectLst/>
        </p:spPr>
        <p:style>
          <a:lnRef idx="1">
            <a:schemeClr val="accent1"/>
          </a:lnRef>
          <a:fillRef idx="0">
            <a:schemeClr val="accent1"/>
          </a:fillRef>
          <a:effectRef idx="0">
            <a:schemeClr val="accent1"/>
          </a:effectRef>
          <a:fontRef idx="minor">
            <a:schemeClr val="tx1"/>
          </a:fontRef>
        </p:style>
      </p:cxnSp>
      <p:sp>
        <p:nvSpPr>
          <p:cNvPr id="8" name="Titel 2">
            <a:extLst>
              <a:ext uri="{FF2B5EF4-FFF2-40B4-BE49-F238E27FC236}">
                <a16:creationId xmlns:a16="http://schemas.microsoft.com/office/drawing/2014/main" id="{14DAC2F9-9B75-43A9-AAA2-5E280DF2767F}"/>
              </a:ext>
            </a:extLst>
          </p:cNvPr>
          <p:cNvSpPr>
            <a:spLocks noGrp="1"/>
          </p:cNvSpPr>
          <p:nvPr>
            <p:ph type="title" idx="4294967295"/>
          </p:nvPr>
        </p:nvSpPr>
        <p:spPr>
          <a:xfrm>
            <a:off x="904875" y="368228"/>
            <a:ext cx="7886700" cy="1325563"/>
          </a:xfrm>
        </p:spPr>
        <p:txBody>
          <a:bodyPr>
            <a:normAutofit/>
          </a:bodyPr>
          <a:lstStyle/>
          <a:p>
            <a:pPr>
              <a:lnSpc>
                <a:spcPct val="100000"/>
              </a:lnSpc>
            </a:pPr>
            <a:r>
              <a:rPr lang="de-DE" sz="3200" dirty="0">
                <a:latin typeface="+mn-lt"/>
              </a:rPr>
              <a:t>Accuracy im Vergleich</a:t>
            </a:r>
          </a:p>
        </p:txBody>
      </p:sp>
      <p:sp>
        <p:nvSpPr>
          <p:cNvPr id="28" name="Inhaltsplatzhalter 3">
            <a:extLst>
              <a:ext uri="{FF2B5EF4-FFF2-40B4-BE49-F238E27FC236}">
                <a16:creationId xmlns:a16="http://schemas.microsoft.com/office/drawing/2014/main" id="{92308B06-378D-48C8-8B87-9D0F6E163696}"/>
              </a:ext>
            </a:extLst>
          </p:cNvPr>
          <p:cNvSpPr txBox="1">
            <a:spLocks/>
          </p:cNvSpPr>
          <p:nvPr/>
        </p:nvSpPr>
        <p:spPr>
          <a:xfrm>
            <a:off x="818956" y="1281017"/>
            <a:ext cx="8185745" cy="1069806"/>
          </a:xfrm>
          <a:prstGeom prst="rect">
            <a:avLst/>
          </a:prstGeom>
        </p:spPr>
        <p:txBody>
          <a:bodyPr>
            <a:normAutofit/>
          </a:bodyPr>
          <a:lstStyle>
            <a:lvl1pPr marL="342900" indent="-342900" algn="l" defTabSz="455613" rtl="0" eaLnBrk="1" fontAlgn="base" hangingPunct="1">
              <a:lnSpc>
                <a:spcPts val="2200"/>
              </a:lnSpc>
              <a:spcBef>
                <a:spcPct val="0"/>
              </a:spcBef>
              <a:spcAft>
                <a:spcPct val="0"/>
              </a:spcAft>
              <a:defRPr sz="2000" kern="1200">
                <a:solidFill>
                  <a:schemeClr val="tx1"/>
                </a:solidFill>
                <a:latin typeface="Arial"/>
                <a:ea typeface="+mn-ea"/>
                <a:cs typeface="+mn-cs"/>
              </a:defRPr>
            </a:lvl1pPr>
            <a:lvl2pPr marL="355600" indent="-169863" algn="l" defTabSz="455613" rtl="0" eaLnBrk="1" fontAlgn="base" hangingPunct="1">
              <a:lnSpc>
                <a:spcPts val="2200"/>
              </a:lnSpc>
              <a:spcBef>
                <a:spcPct val="0"/>
              </a:spcBef>
              <a:spcAft>
                <a:spcPct val="0"/>
              </a:spcAft>
              <a:buClr>
                <a:schemeClr val="accent1"/>
              </a:buClr>
              <a:buFont typeface="Wingdings" pitchFamily="2" charset="2"/>
              <a:buChar char="§"/>
              <a:defRPr sz="2000" kern="1200">
                <a:solidFill>
                  <a:schemeClr val="tx1"/>
                </a:solidFill>
                <a:latin typeface="+mn-lt"/>
                <a:ea typeface="+mn-ea"/>
                <a:cs typeface="+mn-cs"/>
              </a:defRPr>
            </a:lvl2pPr>
            <a:lvl3pPr marL="539750" indent="-184150" algn="l" defTabSz="455613" rtl="0" eaLnBrk="1" fontAlgn="base" hangingPunct="1">
              <a:lnSpc>
                <a:spcPts val="2200"/>
              </a:lnSpc>
              <a:spcBef>
                <a:spcPct val="0"/>
              </a:spcBef>
              <a:spcAft>
                <a:spcPct val="0"/>
              </a:spcAft>
              <a:buClr>
                <a:schemeClr val="accent2"/>
              </a:buClr>
              <a:buFont typeface="Wingdings" pitchFamily="2" charset="2"/>
              <a:buChar char="§"/>
              <a:defRPr sz="2000" kern="1200">
                <a:solidFill>
                  <a:schemeClr val="tx1"/>
                </a:solidFill>
                <a:latin typeface="Arial"/>
                <a:ea typeface="+mn-ea"/>
                <a:cs typeface="+mn-cs"/>
              </a:defRPr>
            </a:lvl3pPr>
            <a:lvl4pPr marL="712788" indent="-169863" algn="l" defTabSz="455613" rtl="0" eaLnBrk="1" fontAlgn="base" hangingPunct="1">
              <a:lnSpc>
                <a:spcPts val="2200"/>
              </a:lnSpc>
              <a:spcBef>
                <a:spcPct val="0"/>
              </a:spcBef>
              <a:spcAft>
                <a:spcPct val="0"/>
              </a:spcAft>
              <a:buClr>
                <a:srgbClr val="9D167A"/>
              </a:buClr>
              <a:buFont typeface="Wingdings" pitchFamily="2" charset="2"/>
              <a:buChar char="§"/>
              <a:defRPr sz="2000" kern="1200">
                <a:solidFill>
                  <a:schemeClr val="tx1"/>
                </a:solidFill>
                <a:latin typeface="Arial"/>
                <a:ea typeface="+mn-ea"/>
                <a:cs typeface="+mn-cs"/>
              </a:defRPr>
            </a:lvl4pPr>
            <a:lvl5pPr marL="1073150" indent="-176213" algn="l" defTabSz="455613" rtl="0" eaLnBrk="1" fontAlgn="base" hangingPunct="1">
              <a:lnSpc>
                <a:spcPts val="1600"/>
              </a:lnSpc>
              <a:spcBef>
                <a:spcPts val="500"/>
              </a:spcBef>
              <a:spcAft>
                <a:spcPct val="0"/>
              </a:spcAft>
              <a:buFont typeface="Symbol" pitchFamily="18" charset="2"/>
              <a:buChar char="-"/>
              <a:defRPr sz="2000" kern="1200">
                <a:solidFill>
                  <a:schemeClr val="tx1"/>
                </a:solidFill>
                <a:latin typeface="Arial"/>
                <a:ea typeface="+mn-ea"/>
                <a:cs typeface="+mn-cs"/>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4"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100000"/>
              </a:lnSpc>
            </a:pPr>
            <a:r>
              <a:rPr lang="de-DE" dirty="0">
                <a:latin typeface="+mj-lt"/>
              </a:rPr>
              <a:t>Modell A:							Modell B:</a:t>
            </a:r>
          </a:p>
          <a:p>
            <a:pPr marL="0" indent="0">
              <a:lnSpc>
                <a:spcPct val="100000"/>
              </a:lnSpc>
            </a:pPr>
            <a:endParaRPr lang="de-DE" sz="1800" b="1" dirty="0">
              <a:latin typeface="+mj-lt"/>
            </a:endParaRPr>
          </a:p>
          <a:p>
            <a:endParaRPr lang="de-DE" dirty="0"/>
          </a:p>
        </p:txBody>
      </p:sp>
      <p:pic>
        <p:nvPicPr>
          <p:cNvPr id="10" name="Grafik 9">
            <a:extLst>
              <a:ext uri="{FF2B5EF4-FFF2-40B4-BE49-F238E27FC236}">
                <a16:creationId xmlns:a16="http://schemas.microsoft.com/office/drawing/2014/main" id="{8E8B9C88-2A93-468F-A554-BFA6703BBAD9}"/>
              </a:ext>
            </a:extLst>
          </p:cNvPr>
          <p:cNvPicPr>
            <a:picLocks noChangeAspect="1"/>
          </p:cNvPicPr>
          <p:nvPr/>
        </p:nvPicPr>
        <p:blipFill>
          <a:blip r:embed="rId2"/>
          <a:stretch>
            <a:fillRect/>
          </a:stretch>
        </p:blipFill>
        <p:spPr>
          <a:xfrm>
            <a:off x="1390650" y="1693791"/>
            <a:ext cx="3038475" cy="4181475"/>
          </a:xfrm>
          <a:prstGeom prst="rect">
            <a:avLst/>
          </a:prstGeom>
        </p:spPr>
      </p:pic>
      <p:pic>
        <p:nvPicPr>
          <p:cNvPr id="11" name="Grafik 10">
            <a:extLst>
              <a:ext uri="{FF2B5EF4-FFF2-40B4-BE49-F238E27FC236}">
                <a16:creationId xmlns:a16="http://schemas.microsoft.com/office/drawing/2014/main" id="{ABF3A139-6576-4400-A316-9A286F4B859D}"/>
              </a:ext>
            </a:extLst>
          </p:cNvPr>
          <p:cNvPicPr>
            <a:picLocks noChangeAspect="1"/>
          </p:cNvPicPr>
          <p:nvPr/>
        </p:nvPicPr>
        <p:blipFill>
          <a:blip r:embed="rId3"/>
          <a:stretch>
            <a:fillRect/>
          </a:stretch>
        </p:blipFill>
        <p:spPr>
          <a:xfrm>
            <a:off x="5646155" y="1693791"/>
            <a:ext cx="2990850" cy="4114800"/>
          </a:xfrm>
          <a:prstGeom prst="rect">
            <a:avLst/>
          </a:prstGeom>
        </p:spPr>
      </p:pic>
    </p:spTree>
    <p:extLst>
      <p:ext uri="{BB962C8B-B14F-4D97-AF65-F5344CB8AC3E}">
        <p14:creationId xmlns:p14="http://schemas.microsoft.com/office/powerpoint/2010/main" val="9898905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nummernplatzhalter 5">
            <a:extLst>
              <a:ext uri="{FF2B5EF4-FFF2-40B4-BE49-F238E27FC236}">
                <a16:creationId xmlns:a16="http://schemas.microsoft.com/office/drawing/2014/main" id="{7EF40D7F-FBF8-4F96-98A4-71BBDA775D02}"/>
              </a:ext>
            </a:extLst>
          </p:cNvPr>
          <p:cNvSpPr>
            <a:spLocks noGrp="1"/>
          </p:cNvSpPr>
          <p:nvPr>
            <p:ph type="sldNum" sz="quarter" idx="17"/>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de-DE"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Folie </a:t>
            </a:r>
            <a:fld id="{E4EB8E2C-207A-45C7-BBA3-F643BCD28F48}" type="slidenum">
              <a:rPr kumimoji="0" lang="de-DE" sz="9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rPr>
              <a:pPr marL="0" marR="0" lvl="0" indent="0" algn="l" defTabSz="457200" rtl="0" eaLnBrk="1" fontAlgn="auto" latinLnBrk="0" hangingPunct="1">
                <a:lnSpc>
                  <a:spcPct val="100000"/>
                </a:lnSpc>
                <a:spcBef>
                  <a:spcPts val="0"/>
                </a:spcBef>
                <a:spcAft>
                  <a:spcPts val="0"/>
                </a:spcAft>
                <a:buClrTx/>
                <a:buSzTx/>
                <a:buFontTx/>
                <a:buNone/>
                <a:tabLst/>
                <a:defRPr/>
              </a:pPr>
              <a:t>22</a:t>
            </a:fld>
            <a:endParaRPr kumimoji="0" lang="de-DE"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cxnSp>
        <p:nvCxnSpPr>
          <p:cNvPr id="27" name="Gerader Verbinder 26">
            <a:extLst>
              <a:ext uri="{FF2B5EF4-FFF2-40B4-BE49-F238E27FC236}">
                <a16:creationId xmlns:a16="http://schemas.microsoft.com/office/drawing/2014/main" id="{6EE5FAF1-91FB-419E-B813-6779C322F1E3}"/>
              </a:ext>
            </a:extLst>
          </p:cNvPr>
          <p:cNvCxnSpPr/>
          <p:nvPr/>
        </p:nvCxnSpPr>
        <p:spPr>
          <a:xfrm>
            <a:off x="851251" y="1278467"/>
            <a:ext cx="8292749" cy="0"/>
          </a:xfrm>
          <a:prstGeom prst="line">
            <a:avLst/>
          </a:prstGeom>
          <a:ln w="3175">
            <a:solidFill>
              <a:schemeClr val="tx1"/>
            </a:solidFill>
          </a:ln>
          <a:effectLst/>
        </p:spPr>
        <p:style>
          <a:lnRef idx="1">
            <a:schemeClr val="accent1"/>
          </a:lnRef>
          <a:fillRef idx="0">
            <a:schemeClr val="accent1"/>
          </a:fillRef>
          <a:effectRef idx="0">
            <a:schemeClr val="accent1"/>
          </a:effectRef>
          <a:fontRef idx="minor">
            <a:schemeClr val="tx1"/>
          </a:fontRef>
        </p:style>
      </p:cxnSp>
      <p:sp>
        <p:nvSpPr>
          <p:cNvPr id="9" name="Inhaltsplatzhalter 3">
            <a:extLst>
              <a:ext uri="{FF2B5EF4-FFF2-40B4-BE49-F238E27FC236}">
                <a16:creationId xmlns:a16="http://schemas.microsoft.com/office/drawing/2014/main" id="{69C552D0-E5D5-4731-89DC-D1A265B945D8}"/>
              </a:ext>
            </a:extLst>
          </p:cNvPr>
          <p:cNvSpPr txBox="1">
            <a:spLocks/>
          </p:cNvSpPr>
          <p:nvPr/>
        </p:nvSpPr>
        <p:spPr>
          <a:xfrm>
            <a:off x="904875" y="1572265"/>
            <a:ext cx="7334250" cy="3972500"/>
          </a:xfrm>
          <a:prstGeom prst="rect">
            <a:avLst/>
          </a:prstGeom>
        </p:spPr>
        <p:txBody>
          <a:bodyPr/>
          <a:lstStyle>
            <a:lvl1pPr marL="342900" indent="-342900" algn="l" defTabSz="455613" rtl="0" eaLnBrk="1" fontAlgn="base" hangingPunct="1">
              <a:lnSpc>
                <a:spcPts val="2200"/>
              </a:lnSpc>
              <a:spcBef>
                <a:spcPct val="0"/>
              </a:spcBef>
              <a:spcAft>
                <a:spcPct val="0"/>
              </a:spcAft>
              <a:defRPr sz="2000" kern="1200">
                <a:solidFill>
                  <a:schemeClr val="tx1"/>
                </a:solidFill>
                <a:latin typeface="Arial"/>
                <a:ea typeface="+mn-ea"/>
                <a:cs typeface="+mn-cs"/>
              </a:defRPr>
            </a:lvl1pPr>
            <a:lvl2pPr marL="355600" indent="-169863" algn="l" defTabSz="455613" rtl="0" eaLnBrk="1" fontAlgn="base" hangingPunct="1">
              <a:lnSpc>
                <a:spcPts val="2200"/>
              </a:lnSpc>
              <a:spcBef>
                <a:spcPct val="0"/>
              </a:spcBef>
              <a:spcAft>
                <a:spcPct val="0"/>
              </a:spcAft>
              <a:buClr>
                <a:schemeClr val="accent1"/>
              </a:buClr>
              <a:buFont typeface="Wingdings" pitchFamily="2" charset="2"/>
              <a:buChar char="§"/>
              <a:defRPr sz="2000" kern="1200">
                <a:solidFill>
                  <a:schemeClr val="tx1"/>
                </a:solidFill>
                <a:latin typeface="+mn-lt"/>
                <a:ea typeface="+mn-ea"/>
                <a:cs typeface="+mn-cs"/>
              </a:defRPr>
            </a:lvl2pPr>
            <a:lvl3pPr marL="539750" indent="-184150" algn="l" defTabSz="455613" rtl="0" eaLnBrk="1" fontAlgn="base" hangingPunct="1">
              <a:lnSpc>
                <a:spcPts val="2200"/>
              </a:lnSpc>
              <a:spcBef>
                <a:spcPct val="0"/>
              </a:spcBef>
              <a:spcAft>
                <a:spcPct val="0"/>
              </a:spcAft>
              <a:buClr>
                <a:schemeClr val="accent2"/>
              </a:buClr>
              <a:buFont typeface="Wingdings" pitchFamily="2" charset="2"/>
              <a:buChar char="§"/>
              <a:defRPr sz="2000" kern="1200">
                <a:solidFill>
                  <a:schemeClr val="tx1"/>
                </a:solidFill>
                <a:latin typeface="Arial"/>
                <a:ea typeface="+mn-ea"/>
                <a:cs typeface="+mn-cs"/>
              </a:defRPr>
            </a:lvl3pPr>
            <a:lvl4pPr marL="712788" indent="-169863" algn="l" defTabSz="455613" rtl="0" eaLnBrk="1" fontAlgn="base" hangingPunct="1">
              <a:lnSpc>
                <a:spcPts val="2200"/>
              </a:lnSpc>
              <a:spcBef>
                <a:spcPct val="0"/>
              </a:spcBef>
              <a:spcAft>
                <a:spcPct val="0"/>
              </a:spcAft>
              <a:buClr>
                <a:srgbClr val="9D167A"/>
              </a:buClr>
              <a:buFont typeface="Wingdings" pitchFamily="2" charset="2"/>
              <a:buChar char="§"/>
              <a:defRPr sz="2000" kern="1200">
                <a:solidFill>
                  <a:schemeClr val="tx1"/>
                </a:solidFill>
                <a:latin typeface="Arial"/>
                <a:ea typeface="+mn-ea"/>
                <a:cs typeface="+mn-cs"/>
              </a:defRPr>
            </a:lvl4pPr>
            <a:lvl5pPr marL="1073150" indent="-176213" algn="l" defTabSz="455613" rtl="0" eaLnBrk="1" fontAlgn="base" hangingPunct="1">
              <a:lnSpc>
                <a:spcPts val="1600"/>
              </a:lnSpc>
              <a:spcBef>
                <a:spcPts val="500"/>
              </a:spcBef>
              <a:spcAft>
                <a:spcPct val="0"/>
              </a:spcAft>
              <a:buFont typeface="Symbol" pitchFamily="18" charset="2"/>
              <a:buChar char="-"/>
              <a:defRPr sz="2000" kern="1200">
                <a:solidFill>
                  <a:schemeClr val="tx1"/>
                </a:solidFill>
                <a:latin typeface="Arial"/>
                <a:ea typeface="+mn-ea"/>
                <a:cs typeface="+mn-cs"/>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4"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100000"/>
              </a:lnSpc>
            </a:pPr>
            <a:r>
              <a:rPr lang="de-DE" dirty="0">
                <a:latin typeface="+mj-lt"/>
              </a:rPr>
              <a:t>Möglichkeiten:</a:t>
            </a:r>
          </a:p>
          <a:p>
            <a:pPr marL="0" indent="0">
              <a:lnSpc>
                <a:spcPct val="100000"/>
              </a:lnSpc>
            </a:pPr>
            <a:endParaRPr lang="de-DE" dirty="0">
              <a:latin typeface="+mj-lt"/>
            </a:endParaRPr>
          </a:p>
          <a:p>
            <a:pPr>
              <a:lnSpc>
                <a:spcPct val="100000"/>
              </a:lnSpc>
              <a:buFontTx/>
              <a:buBlip>
                <a:blip r:embed="rId2"/>
              </a:buBlip>
            </a:pPr>
            <a:r>
              <a:rPr lang="de-DE" dirty="0">
                <a:latin typeface="+mj-lt"/>
              </a:rPr>
              <a:t>Klassifizierer A erkennt jedes Objekt aus der Testmenge mit einer Wahrscheinlichkeit von 90% richtig, unabhängig davon, aus welcher Klasse es stammt. Je nach Fragestellung kann das ein sehr guter Wert sein.</a:t>
            </a:r>
          </a:p>
          <a:p>
            <a:pPr marL="0" indent="0">
              <a:lnSpc>
                <a:spcPct val="100000"/>
              </a:lnSpc>
            </a:pPr>
            <a:endParaRPr lang="de-DE" dirty="0">
              <a:latin typeface="+mj-lt"/>
            </a:endParaRPr>
          </a:p>
          <a:p>
            <a:pPr>
              <a:lnSpc>
                <a:spcPct val="100000"/>
              </a:lnSpc>
              <a:buFontTx/>
              <a:buBlip>
                <a:blip r:embed="rId2"/>
              </a:buBlip>
            </a:pPr>
            <a:r>
              <a:rPr lang="de-DE" dirty="0">
                <a:latin typeface="+mj-lt"/>
              </a:rPr>
              <a:t>Klassifizierer B erkennt nur Objekte der Testmenge, die aus Klasse 2 stammen sehr zuverlässig (&gt;94%), erkennt Elemente der Klasse 1 aber gar nicht (Trefferwahrscheinlichkeit entspricht Ratewahrscheinlichkeit).</a:t>
            </a:r>
          </a:p>
        </p:txBody>
      </p:sp>
      <p:sp>
        <p:nvSpPr>
          <p:cNvPr id="11" name="Titel 2">
            <a:extLst>
              <a:ext uri="{FF2B5EF4-FFF2-40B4-BE49-F238E27FC236}">
                <a16:creationId xmlns:a16="http://schemas.microsoft.com/office/drawing/2014/main" id="{1D7B60AF-DAA2-4AAE-A931-D931BD0BEE73}"/>
              </a:ext>
            </a:extLst>
          </p:cNvPr>
          <p:cNvSpPr>
            <a:spLocks noGrp="1"/>
          </p:cNvSpPr>
          <p:nvPr>
            <p:ph type="title" idx="4294967295"/>
          </p:nvPr>
        </p:nvSpPr>
        <p:spPr>
          <a:xfrm>
            <a:off x="904875" y="368228"/>
            <a:ext cx="7886700" cy="1325563"/>
          </a:xfrm>
        </p:spPr>
        <p:txBody>
          <a:bodyPr>
            <a:normAutofit/>
          </a:bodyPr>
          <a:lstStyle/>
          <a:p>
            <a:pPr>
              <a:lnSpc>
                <a:spcPct val="100000"/>
              </a:lnSpc>
            </a:pPr>
            <a:r>
              <a:rPr lang="de-DE" sz="3200" dirty="0">
                <a:latin typeface="+mn-lt"/>
              </a:rPr>
              <a:t>Accuracy im Vergleich - I</a:t>
            </a:r>
          </a:p>
        </p:txBody>
      </p:sp>
      <p:sp>
        <p:nvSpPr>
          <p:cNvPr id="12" name="Freihandform: Form 11">
            <a:extLst>
              <a:ext uri="{FF2B5EF4-FFF2-40B4-BE49-F238E27FC236}">
                <a16:creationId xmlns:a16="http://schemas.microsoft.com/office/drawing/2014/main" id="{D6149EA6-EE44-424C-82CA-B02553F3A0A6}"/>
              </a:ext>
            </a:extLst>
          </p:cNvPr>
          <p:cNvSpPr/>
          <p:nvPr/>
        </p:nvSpPr>
        <p:spPr>
          <a:xfrm>
            <a:off x="140206" y="0"/>
            <a:ext cx="428770" cy="1378032"/>
          </a:xfrm>
          <a:custGeom>
            <a:avLst/>
            <a:gdLst>
              <a:gd name="connsiteX0" fmla="*/ 0 w 428770"/>
              <a:gd name="connsiteY0" fmla="*/ 0 h 1279420"/>
              <a:gd name="connsiteX1" fmla="*/ 428770 w 428770"/>
              <a:gd name="connsiteY1" fmla="*/ 0 h 1279420"/>
              <a:gd name="connsiteX2" fmla="*/ 428770 w 428770"/>
              <a:gd name="connsiteY2" fmla="*/ 1279420 h 1279420"/>
              <a:gd name="connsiteX3" fmla="*/ 203442 w 428770"/>
              <a:gd name="connsiteY3" fmla="*/ 1060460 h 1279420"/>
              <a:gd name="connsiteX4" fmla="*/ 0 w 428770"/>
              <a:gd name="connsiteY4" fmla="*/ 1269819 h 12794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8770" h="1279420">
                <a:moveTo>
                  <a:pt x="0" y="0"/>
                </a:moveTo>
                <a:lnTo>
                  <a:pt x="428770" y="0"/>
                </a:lnTo>
                <a:lnTo>
                  <a:pt x="428770" y="1279420"/>
                </a:lnTo>
                <a:lnTo>
                  <a:pt x="203442" y="1060460"/>
                </a:lnTo>
                <a:lnTo>
                  <a:pt x="0" y="1269819"/>
                </a:lnTo>
                <a:close/>
              </a:path>
            </a:pathLst>
          </a:custGeom>
          <a:solidFill>
            <a:srgbClr val="901B6E">
              <a:alpha val="60000"/>
            </a:srgb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
        <p:nvSpPr>
          <p:cNvPr id="13" name="Textfeld 12">
            <a:extLst>
              <a:ext uri="{FF2B5EF4-FFF2-40B4-BE49-F238E27FC236}">
                <a16:creationId xmlns:a16="http://schemas.microsoft.com/office/drawing/2014/main" id="{7625F201-B7A7-4D72-8244-A7512060E7BD}"/>
              </a:ext>
            </a:extLst>
          </p:cNvPr>
          <p:cNvSpPr txBox="1"/>
          <p:nvPr/>
        </p:nvSpPr>
        <p:spPr>
          <a:xfrm>
            <a:off x="94747" y="0"/>
            <a:ext cx="522211" cy="1172052"/>
          </a:xfrm>
          <a:prstGeom prst="rect">
            <a:avLst/>
          </a:prstGeom>
          <a:noFill/>
          <a:ln>
            <a:noFill/>
          </a:ln>
        </p:spPr>
        <p:txBody>
          <a:bodyPr wrap="square" rtlCol="0">
            <a:spAutoFit/>
          </a:bodyPr>
          <a:lstStyle/>
          <a:p>
            <a:pPr algn="ctr">
              <a:lnSpc>
                <a:spcPts val="1400"/>
              </a:lnSpc>
            </a:pPr>
            <a:r>
              <a:rPr lang="de-DE" sz="1200" b="1" dirty="0">
                <a:solidFill>
                  <a:schemeClr val="bg1"/>
                </a:solidFill>
              </a:rPr>
              <a:t>L</a:t>
            </a:r>
          </a:p>
          <a:p>
            <a:pPr algn="ctr">
              <a:lnSpc>
                <a:spcPts val="1400"/>
              </a:lnSpc>
            </a:pPr>
            <a:r>
              <a:rPr lang="de-DE" sz="1200" b="1" dirty="0">
                <a:solidFill>
                  <a:schemeClr val="bg1"/>
                </a:solidFill>
              </a:rPr>
              <a:t>Ö</a:t>
            </a:r>
          </a:p>
          <a:p>
            <a:pPr algn="ctr">
              <a:lnSpc>
                <a:spcPts val="1400"/>
              </a:lnSpc>
            </a:pPr>
            <a:r>
              <a:rPr lang="de-DE" sz="1200" b="1" dirty="0">
                <a:solidFill>
                  <a:schemeClr val="bg1"/>
                </a:solidFill>
              </a:rPr>
              <a:t>S</a:t>
            </a:r>
          </a:p>
          <a:p>
            <a:pPr algn="ctr">
              <a:lnSpc>
                <a:spcPts val="1400"/>
              </a:lnSpc>
            </a:pPr>
            <a:r>
              <a:rPr lang="de-DE" sz="1200" b="1" dirty="0">
                <a:solidFill>
                  <a:schemeClr val="bg1"/>
                </a:solidFill>
              </a:rPr>
              <a:t>U</a:t>
            </a:r>
          </a:p>
          <a:p>
            <a:pPr algn="ctr">
              <a:lnSpc>
                <a:spcPts val="1400"/>
              </a:lnSpc>
            </a:pPr>
            <a:r>
              <a:rPr lang="de-DE" sz="1200" b="1" dirty="0">
                <a:solidFill>
                  <a:schemeClr val="bg1"/>
                </a:solidFill>
              </a:rPr>
              <a:t>N</a:t>
            </a:r>
          </a:p>
          <a:p>
            <a:pPr algn="ctr">
              <a:lnSpc>
                <a:spcPts val="1400"/>
              </a:lnSpc>
            </a:pPr>
            <a:r>
              <a:rPr lang="de-DE" sz="1200" b="1" dirty="0">
                <a:solidFill>
                  <a:schemeClr val="bg1"/>
                </a:solidFill>
              </a:rPr>
              <a:t>G</a:t>
            </a:r>
          </a:p>
        </p:txBody>
      </p:sp>
    </p:spTree>
    <p:extLst>
      <p:ext uri="{BB962C8B-B14F-4D97-AF65-F5344CB8AC3E}">
        <p14:creationId xmlns:p14="http://schemas.microsoft.com/office/powerpoint/2010/main" val="24672032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nummernplatzhalter 5">
            <a:extLst>
              <a:ext uri="{FF2B5EF4-FFF2-40B4-BE49-F238E27FC236}">
                <a16:creationId xmlns:a16="http://schemas.microsoft.com/office/drawing/2014/main" id="{7EF40D7F-FBF8-4F96-98A4-71BBDA775D02}"/>
              </a:ext>
            </a:extLst>
          </p:cNvPr>
          <p:cNvSpPr>
            <a:spLocks noGrp="1"/>
          </p:cNvSpPr>
          <p:nvPr>
            <p:ph type="sldNum" sz="quarter" idx="17"/>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de-DE"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Folie </a:t>
            </a:r>
            <a:fld id="{E4EB8E2C-207A-45C7-BBA3-F643BCD28F48}" type="slidenum">
              <a:rPr kumimoji="0" lang="de-DE" sz="9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rPr>
              <a:pPr marL="0" marR="0" lvl="0" indent="0" algn="l" defTabSz="457200" rtl="0" eaLnBrk="1" fontAlgn="auto" latinLnBrk="0" hangingPunct="1">
                <a:lnSpc>
                  <a:spcPct val="100000"/>
                </a:lnSpc>
                <a:spcBef>
                  <a:spcPts val="0"/>
                </a:spcBef>
                <a:spcAft>
                  <a:spcPts val="0"/>
                </a:spcAft>
                <a:buClrTx/>
                <a:buSzTx/>
                <a:buFontTx/>
                <a:buNone/>
                <a:tabLst/>
                <a:defRPr/>
              </a:pPr>
              <a:t>23</a:t>
            </a:fld>
            <a:endParaRPr kumimoji="0" lang="de-DE"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cxnSp>
        <p:nvCxnSpPr>
          <p:cNvPr id="27" name="Gerader Verbinder 26">
            <a:extLst>
              <a:ext uri="{FF2B5EF4-FFF2-40B4-BE49-F238E27FC236}">
                <a16:creationId xmlns:a16="http://schemas.microsoft.com/office/drawing/2014/main" id="{6EE5FAF1-91FB-419E-B813-6779C322F1E3}"/>
              </a:ext>
            </a:extLst>
          </p:cNvPr>
          <p:cNvCxnSpPr/>
          <p:nvPr/>
        </p:nvCxnSpPr>
        <p:spPr>
          <a:xfrm>
            <a:off x="851251" y="1278467"/>
            <a:ext cx="8292749" cy="0"/>
          </a:xfrm>
          <a:prstGeom prst="line">
            <a:avLst/>
          </a:prstGeom>
          <a:ln w="3175">
            <a:solidFill>
              <a:schemeClr val="tx1"/>
            </a:solidFill>
          </a:ln>
          <a:effectLst/>
        </p:spPr>
        <p:style>
          <a:lnRef idx="1">
            <a:schemeClr val="accent1"/>
          </a:lnRef>
          <a:fillRef idx="0">
            <a:schemeClr val="accent1"/>
          </a:fillRef>
          <a:effectRef idx="0">
            <a:schemeClr val="accent1"/>
          </a:effectRef>
          <a:fontRef idx="minor">
            <a:schemeClr val="tx1"/>
          </a:fontRef>
        </p:style>
      </p:cxnSp>
      <p:sp>
        <p:nvSpPr>
          <p:cNvPr id="9" name="Inhaltsplatzhalter 3">
            <a:extLst>
              <a:ext uri="{FF2B5EF4-FFF2-40B4-BE49-F238E27FC236}">
                <a16:creationId xmlns:a16="http://schemas.microsoft.com/office/drawing/2014/main" id="{69C552D0-E5D5-4731-89DC-D1A265B945D8}"/>
              </a:ext>
            </a:extLst>
          </p:cNvPr>
          <p:cNvSpPr txBox="1">
            <a:spLocks/>
          </p:cNvSpPr>
          <p:nvPr/>
        </p:nvSpPr>
        <p:spPr>
          <a:xfrm>
            <a:off x="904875" y="1572265"/>
            <a:ext cx="7334250" cy="3972500"/>
          </a:xfrm>
          <a:prstGeom prst="rect">
            <a:avLst/>
          </a:prstGeom>
        </p:spPr>
        <p:txBody>
          <a:bodyPr/>
          <a:lstStyle>
            <a:lvl1pPr marL="342900" indent="-342900" algn="l" defTabSz="455613" rtl="0" eaLnBrk="1" fontAlgn="base" hangingPunct="1">
              <a:lnSpc>
                <a:spcPts val="2200"/>
              </a:lnSpc>
              <a:spcBef>
                <a:spcPct val="0"/>
              </a:spcBef>
              <a:spcAft>
                <a:spcPct val="0"/>
              </a:spcAft>
              <a:defRPr sz="2000" kern="1200">
                <a:solidFill>
                  <a:schemeClr val="tx1"/>
                </a:solidFill>
                <a:latin typeface="Arial"/>
                <a:ea typeface="+mn-ea"/>
                <a:cs typeface="+mn-cs"/>
              </a:defRPr>
            </a:lvl1pPr>
            <a:lvl2pPr marL="355600" indent="-169863" algn="l" defTabSz="455613" rtl="0" eaLnBrk="1" fontAlgn="base" hangingPunct="1">
              <a:lnSpc>
                <a:spcPts val="2200"/>
              </a:lnSpc>
              <a:spcBef>
                <a:spcPct val="0"/>
              </a:spcBef>
              <a:spcAft>
                <a:spcPct val="0"/>
              </a:spcAft>
              <a:buClr>
                <a:schemeClr val="accent1"/>
              </a:buClr>
              <a:buFont typeface="Wingdings" pitchFamily="2" charset="2"/>
              <a:buChar char="§"/>
              <a:defRPr sz="2000" kern="1200">
                <a:solidFill>
                  <a:schemeClr val="tx1"/>
                </a:solidFill>
                <a:latin typeface="+mn-lt"/>
                <a:ea typeface="+mn-ea"/>
                <a:cs typeface="+mn-cs"/>
              </a:defRPr>
            </a:lvl2pPr>
            <a:lvl3pPr marL="539750" indent="-184150" algn="l" defTabSz="455613" rtl="0" eaLnBrk="1" fontAlgn="base" hangingPunct="1">
              <a:lnSpc>
                <a:spcPts val="2200"/>
              </a:lnSpc>
              <a:spcBef>
                <a:spcPct val="0"/>
              </a:spcBef>
              <a:spcAft>
                <a:spcPct val="0"/>
              </a:spcAft>
              <a:buClr>
                <a:schemeClr val="accent2"/>
              </a:buClr>
              <a:buFont typeface="Wingdings" pitchFamily="2" charset="2"/>
              <a:buChar char="§"/>
              <a:defRPr sz="2000" kern="1200">
                <a:solidFill>
                  <a:schemeClr val="tx1"/>
                </a:solidFill>
                <a:latin typeface="Arial"/>
                <a:ea typeface="+mn-ea"/>
                <a:cs typeface="+mn-cs"/>
              </a:defRPr>
            </a:lvl3pPr>
            <a:lvl4pPr marL="712788" indent="-169863" algn="l" defTabSz="455613" rtl="0" eaLnBrk="1" fontAlgn="base" hangingPunct="1">
              <a:lnSpc>
                <a:spcPts val="2200"/>
              </a:lnSpc>
              <a:spcBef>
                <a:spcPct val="0"/>
              </a:spcBef>
              <a:spcAft>
                <a:spcPct val="0"/>
              </a:spcAft>
              <a:buClr>
                <a:srgbClr val="9D167A"/>
              </a:buClr>
              <a:buFont typeface="Wingdings" pitchFamily="2" charset="2"/>
              <a:buChar char="§"/>
              <a:defRPr sz="2000" kern="1200">
                <a:solidFill>
                  <a:schemeClr val="tx1"/>
                </a:solidFill>
                <a:latin typeface="Arial"/>
                <a:ea typeface="+mn-ea"/>
                <a:cs typeface="+mn-cs"/>
              </a:defRPr>
            </a:lvl4pPr>
            <a:lvl5pPr marL="1073150" indent="-176213" algn="l" defTabSz="455613" rtl="0" eaLnBrk="1" fontAlgn="base" hangingPunct="1">
              <a:lnSpc>
                <a:spcPts val="1600"/>
              </a:lnSpc>
              <a:spcBef>
                <a:spcPts val="500"/>
              </a:spcBef>
              <a:spcAft>
                <a:spcPct val="0"/>
              </a:spcAft>
              <a:buFont typeface="Symbol" pitchFamily="18" charset="2"/>
              <a:buChar char="-"/>
              <a:defRPr sz="2000" kern="1200">
                <a:solidFill>
                  <a:schemeClr val="tx1"/>
                </a:solidFill>
                <a:latin typeface="Arial"/>
                <a:ea typeface="+mn-ea"/>
                <a:cs typeface="+mn-cs"/>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4"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100000"/>
              </a:lnSpc>
            </a:pPr>
            <a:r>
              <a:rPr lang="de-DE" dirty="0">
                <a:latin typeface="+mj-lt"/>
              </a:rPr>
              <a:t>Möglichkeiten:</a:t>
            </a:r>
          </a:p>
          <a:p>
            <a:pPr marL="0" indent="0">
              <a:lnSpc>
                <a:spcPct val="100000"/>
              </a:lnSpc>
            </a:pPr>
            <a:endParaRPr lang="de-DE" dirty="0">
              <a:latin typeface="+mj-lt"/>
            </a:endParaRPr>
          </a:p>
          <a:p>
            <a:pPr>
              <a:lnSpc>
                <a:spcPct val="100000"/>
              </a:lnSpc>
              <a:buFontTx/>
              <a:buBlip>
                <a:blip r:embed="rId2"/>
              </a:buBlip>
            </a:pPr>
            <a:r>
              <a:rPr lang="de-DE" dirty="0">
                <a:latin typeface="+mj-lt"/>
              </a:rPr>
              <a:t>Klassifizierer sind nicht grundsätzlich bezüglich ihrer Accuracy vergleichbar. Die Accuracy muss immer in Zusammenhang zur Verteilung der Klassen innerhalb der Testmenge gesetzt werden. Außerdem enthält die Accuracy nicht grundsätzlich Informationen darüber wie gut eine bestimmte Klasse erkannt wird.</a:t>
            </a:r>
          </a:p>
        </p:txBody>
      </p:sp>
      <p:sp>
        <p:nvSpPr>
          <p:cNvPr id="11" name="Titel 2">
            <a:extLst>
              <a:ext uri="{FF2B5EF4-FFF2-40B4-BE49-F238E27FC236}">
                <a16:creationId xmlns:a16="http://schemas.microsoft.com/office/drawing/2014/main" id="{1D7B60AF-DAA2-4AAE-A931-D931BD0BEE73}"/>
              </a:ext>
            </a:extLst>
          </p:cNvPr>
          <p:cNvSpPr>
            <a:spLocks noGrp="1"/>
          </p:cNvSpPr>
          <p:nvPr>
            <p:ph type="title" idx="4294967295"/>
          </p:nvPr>
        </p:nvSpPr>
        <p:spPr>
          <a:xfrm>
            <a:off x="904875" y="368228"/>
            <a:ext cx="7886700" cy="1325563"/>
          </a:xfrm>
        </p:spPr>
        <p:txBody>
          <a:bodyPr>
            <a:normAutofit/>
          </a:bodyPr>
          <a:lstStyle/>
          <a:p>
            <a:pPr>
              <a:lnSpc>
                <a:spcPct val="100000"/>
              </a:lnSpc>
            </a:pPr>
            <a:r>
              <a:rPr lang="de-DE" sz="3200" dirty="0">
                <a:latin typeface="+mn-lt"/>
              </a:rPr>
              <a:t>Accuracy im Vergleich - II</a:t>
            </a:r>
          </a:p>
        </p:txBody>
      </p:sp>
      <p:sp>
        <p:nvSpPr>
          <p:cNvPr id="12" name="Freihandform: Form 11">
            <a:extLst>
              <a:ext uri="{FF2B5EF4-FFF2-40B4-BE49-F238E27FC236}">
                <a16:creationId xmlns:a16="http://schemas.microsoft.com/office/drawing/2014/main" id="{D6149EA6-EE44-424C-82CA-B02553F3A0A6}"/>
              </a:ext>
            </a:extLst>
          </p:cNvPr>
          <p:cNvSpPr/>
          <p:nvPr/>
        </p:nvSpPr>
        <p:spPr>
          <a:xfrm>
            <a:off x="140206" y="0"/>
            <a:ext cx="428770" cy="1378032"/>
          </a:xfrm>
          <a:custGeom>
            <a:avLst/>
            <a:gdLst>
              <a:gd name="connsiteX0" fmla="*/ 0 w 428770"/>
              <a:gd name="connsiteY0" fmla="*/ 0 h 1279420"/>
              <a:gd name="connsiteX1" fmla="*/ 428770 w 428770"/>
              <a:gd name="connsiteY1" fmla="*/ 0 h 1279420"/>
              <a:gd name="connsiteX2" fmla="*/ 428770 w 428770"/>
              <a:gd name="connsiteY2" fmla="*/ 1279420 h 1279420"/>
              <a:gd name="connsiteX3" fmla="*/ 203442 w 428770"/>
              <a:gd name="connsiteY3" fmla="*/ 1060460 h 1279420"/>
              <a:gd name="connsiteX4" fmla="*/ 0 w 428770"/>
              <a:gd name="connsiteY4" fmla="*/ 1269819 h 12794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8770" h="1279420">
                <a:moveTo>
                  <a:pt x="0" y="0"/>
                </a:moveTo>
                <a:lnTo>
                  <a:pt x="428770" y="0"/>
                </a:lnTo>
                <a:lnTo>
                  <a:pt x="428770" y="1279420"/>
                </a:lnTo>
                <a:lnTo>
                  <a:pt x="203442" y="1060460"/>
                </a:lnTo>
                <a:lnTo>
                  <a:pt x="0" y="1269819"/>
                </a:lnTo>
                <a:close/>
              </a:path>
            </a:pathLst>
          </a:custGeom>
          <a:solidFill>
            <a:srgbClr val="901B6E">
              <a:alpha val="60000"/>
            </a:srgb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
        <p:nvSpPr>
          <p:cNvPr id="13" name="Textfeld 12">
            <a:extLst>
              <a:ext uri="{FF2B5EF4-FFF2-40B4-BE49-F238E27FC236}">
                <a16:creationId xmlns:a16="http://schemas.microsoft.com/office/drawing/2014/main" id="{7625F201-B7A7-4D72-8244-A7512060E7BD}"/>
              </a:ext>
            </a:extLst>
          </p:cNvPr>
          <p:cNvSpPr txBox="1"/>
          <p:nvPr/>
        </p:nvSpPr>
        <p:spPr>
          <a:xfrm>
            <a:off x="94747" y="0"/>
            <a:ext cx="522211" cy="1172052"/>
          </a:xfrm>
          <a:prstGeom prst="rect">
            <a:avLst/>
          </a:prstGeom>
          <a:noFill/>
          <a:ln>
            <a:noFill/>
          </a:ln>
        </p:spPr>
        <p:txBody>
          <a:bodyPr wrap="square" rtlCol="0">
            <a:spAutoFit/>
          </a:bodyPr>
          <a:lstStyle/>
          <a:p>
            <a:pPr algn="ctr">
              <a:lnSpc>
                <a:spcPts val="1400"/>
              </a:lnSpc>
            </a:pPr>
            <a:r>
              <a:rPr lang="de-DE" sz="1200" b="1" dirty="0">
                <a:solidFill>
                  <a:schemeClr val="bg1"/>
                </a:solidFill>
              </a:rPr>
              <a:t>L</a:t>
            </a:r>
          </a:p>
          <a:p>
            <a:pPr algn="ctr">
              <a:lnSpc>
                <a:spcPts val="1400"/>
              </a:lnSpc>
            </a:pPr>
            <a:r>
              <a:rPr lang="de-DE" sz="1200" b="1" dirty="0">
                <a:solidFill>
                  <a:schemeClr val="bg1"/>
                </a:solidFill>
              </a:rPr>
              <a:t>Ö</a:t>
            </a:r>
          </a:p>
          <a:p>
            <a:pPr algn="ctr">
              <a:lnSpc>
                <a:spcPts val="1400"/>
              </a:lnSpc>
            </a:pPr>
            <a:r>
              <a:rPr lang="de-DE" sz="1200" b="1" dirty="0">
                <a:solidFill>
                  <a:schemeClr val="bg1"/>
                </a:solidFill>
              </a:rPr>
              <a:t>S</a:t>
            </a:r>
          </a:p>
          <a:p>
            <a:pPr algn="ctr">
              <a:lnSpc>
                <a:spcPts val="1400"/>
              </a:lnSpc>
            </a:pPr>
            <a:r>
              <a:rPr lang="de-DE" sz="1200" b="1" dirty="0">
                <a:solidFill>
                  <a:schemeClr val="bg1"/>
                </a:solidFill>
              </a:rPr>
              <a:t>U</a:t>
            </a:r>
          </a:p>
          <a:p>
            <a:pPr algn="ctr">
              <a:lnSpc>
                <a:spcPts val="1400"/>
              </a:lnSpc>
            </a:pPr>
            <a:r>
              <a:rPr lang="de-DE" sz="1200" b="1" dirty="0">
                <a:solidFill>
                  <a:schemeClr val="bg1"/>
                </a:solidFill>
              </a:rPr>
              <a:t>N</a:t>
            </a:r>
          </a:p>
          <a:p>
            <a:pPr algn="ctr">
              <a:lnSpc>
                <a:spcPts val="1400"/>
              </a:lnSpc>
            </a:pPr>
            <a:r>
              <a:rPr lang="de-DE" sz="1200" b="1" dirty="0">
                <a:solidFill>
                  <a:schemeClr val="bg1"/>
                </a:solidFill>
              </a:rPr>
              <a:t>G</a:t>
            </a:r>
          </a:p>
        </p:txBody>
      </p:sp>
    </p:spTree>
    <p:extLst>
      <p:ext uri="{BB962C8B-B14F-4D97-AF65-F5344CB8AC3E}">
        <p14:creationId xmlns:p14="http://schemas.microsoft.com/office/powerpoint/2010/main" val="24560460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9" name="Inhaltsplatzhalter 8"/>
          <p:cNvSpPr>
            <a:spLocks noGrp="1"/>
          </p:cNvSpPr>
          <p:nvPr>
            <p:ph sz="quarter" idx="12"/>
          </p:nvPr>
        </p:nvSpPr>
        <p:spPr bwMode="auto"/>
        <p:txBody>
          <a:bodyPr/>
          <a:lstStyle/>
          <a:p>
            <a:pPr>
              <a:defRPr/>
            </a:pPr>
            <a:r>
              <a:rPr lang="de-DE" dirty="0"/>
              <a:t> </a:t>
            </a:r>
            <a:endParaRPr dirty="0"/>
          </a:p>
        </p:txBody>
      </p:sp>
      <p:sp>
        <p:nvSpPr>
          <p:cNvPr id="6" name="Foliennummernplatzhalter 5"/>
          <p:cNvSpPr>
            <a:spLocks noGrp="1"/>
          </p:cNvSpPr>
          <p:nvPr>
            <p:ph type="sldNum" sz="quarter" idx="17"/>
          </p:nvPr>
        </p:nvSpPr>
        <p:spPr bwMode="auto"/>
        <p:txBody>
          <a:bodyPr/>
          <a:lstStyle/>
          <a:p>
            <a:pPr marL="0" marR="0" lvl="0" indent="0" algn="l" defTabSz="457200">
              <a:lnSpc>
                <a:spcPct val="100000"/>
              </a:lnSpc>
              <a:spcBef>
                <a:spcPts val="0"/>
              </a:spcBef>
              <a:spcAft>
                <a:spcPts val="0"/>
              </a:spcAft>
              <a:buClrTx/>
              <a:buSzTx/>
              <a:buFontTx/>
              <a:buNone/>
              <a:defRPr/>
            </a:pPr>
            <a:r>
              <a:rPr lang="de-DE" sz="900" b="0" i="0" u="none" strike="noStrike" cap="none" spc="0" dirty="0">
                <a:ln>
                  <a:noFill/>
                </a:ln>
                <a:solidFill>
                  <a:srgbClr val="000000"/>
                </a:solidFill>
                <a:latin typeface="Arial"/>
                <a:ea typeface="Arial"/>
                <a:cs typeface="Arial"/>
              </a:rPr>
              <a:t>Folie </a:t>
            </a:r>
            <a:fld id="{E4EB8E2C-207A-45C7-BBA3-F643BCD28F48}" type="slidenum">
              <a:rPr lang="de-DE" sz="900" b="0" i="0" u="none" strike="noStrike" cap="none" spc="0">
                <a:ln>
                  <a:noFill/>
                </a:ln>
                <a:solidFill>
                  <a:srgbClr val="000000"/>
                </a:solidFill>
                <a:latin typeface="Arial"/>
                <a:ea typeface="Arial"/>
                <a:cs typeface="Arial"/>
              </a:rPr>
              <a:t>24</a:t>
            </a:fld>
            <a:endParaRPr lang="de-DE" sz="900" b="0" i="0" u="none" strike="noStrike" cap="none" spc="0" dirty="0">
              <a:ln>
                <a:noFill/>
              </a:ln>
              <a:solidFill>
                <a:srgbClr val="000000"/>
              </a:solidFill>
              <a:latin typeface="Arial"/>
              <a:ea typeface="Arial"/>
              <a:cs typeface="Arial"/>
            </a:endParaRPr>
          </a:p>
        </p:txBody>
      </p:sp>
      <p:cxnSp>
        <p:nvCxnSpPr>
          <p:cNvPr id="27" name="Gerader Verbinder 26"/>
          <p:cNvCxnSpPr>
            <a:cxnSpLocks/>
          </p:cNvCxnSpPr>
          <p:nvPr/>
        </p:nvCxnSpPr>
        <p:spPr bwMode="auto">
          <a:xfrm>
            <a:off x="851251" y="1278467"/>
            <a:ext cx="8292749" cy="0"/>
          </a:xfrm>
          <a:prstGeom prst="line">
            <a:avLst/>
          </a:prstGeom>
          <a:ln w="3175">
            <a:solidFill>
              <a:schemeClr val="tx1"/>
            </a:solidFill>
          </a:ln>
          <a:effectLst/>
        </p:spPr>
        <p:style>
          <a:lnRef idx="1">
            <a:schemeClr val="accent1"/>
          </a:lnRef>
          <a:fillRef idx="0">
            <a:schemeClr val="accent1"/>
          </a:fillRef>
          <a:effectRef idx="0">
            <a:schemeClr val="accent1"/>
          </a:effectRef>
          <a:fontRef idx="minor">
            <a:schemeClr val="tx1"/>
          </a:fontRef>
        </p:style>
      </p:cxnSp>
      <p:sp>
        <p:nvSpPr>
          <p:cNvPr id="8" name="Titel 2"/>
          <p:cNvSpPr>
            <a:spLocks noGrp="1"/>
          </p:cNvSpPr>
          <p:nvPr>
            <p:ph type="title" idx="4294967295"/>
          </p:nvPr>
        </p:nvSpPr>
        <p:spPr bwMode="auto">
          <a:xfrm>
            <a:off x="904875" y="368228"/>
            <a:ext cx="7886700" cy="1325563"/>
          </a:xfrm>
        </p:spPr>
        <p:txBody>
          <a:bodyPr>
            <a:normAutofit/>
          </a:bodyPr>
          <a:lstStyle/>
          <a:p>
            <a:pPr>
              <a:lnSpc>
                <a:spcPct val="100000"/>
              </a:lnSpc>
              <a:defRPr/>
            </a:pPr>
            <a:r>
              <a:rPr lang="de-DE" sz="3200" dirty="0">
                <a:latin typeface="Arial"/>
              </a:rPr>
              <a:t>Precision</a:t>
            </a:r>
            <a:endParaRPr dirty="0"/>
          </a:p>
        </p:txBody>
      </p:sp>
      <mc:AlternateContent xmlns:mc="http://schemas.openxmlformats.org/markup-compatibility/2006" xmlns:a14="http://schemas.microsoft.com/office/drawing/2010/main">
        <mc:Choice Requires="a14">
          <p:sp>
            <p:nvSpPr>
              <p:cNvPr id="22" name="Inhaltsplatzhalter 3"/>
              <p:cNvSpPr txBox="1"/>
              <p:nvPr/>
            </p:nvSpPr>
            <p:spPr bwMode="auto">
              <a:xfrm>
                <a:off x="918026" y="1451716"/>
                <a:ext cx="4814989" cy="2623756"/>
              </a:xfrm>
              <a:prstGeom prst="rect">
                <a:avLst/>
              </a:prstGeom>
            </p:spPr>
            <p:txBody>
              <a:bodyPr>
                <a:noAutofit/>
              </a:bodyPr>
              <a:lstStyle>
                <a:lvl1pPr marL="342900" indent="-342900" algn="l" defTabSz="455613">
                  <a:lnSpc>
                    <a:spcPts val="2200"/>
                  </a:lnSpc>
                  <a:spcBef>
                    <a:spcPts val="0"/>
                  </a:spcBef>
                  <a:spcAft>
                    <a:spcPts val="0"/>
                  </a:spcAft>
                  <a:defRPr sz="2000">
                    <a:solidFill>
                      <a:schemeClr val="tx1"/>
                    </a:solidFill>
                    <a:latin typeface="Arial"/>
                    <a:ea typeface="+mn-ea"/>
                    <a:cs typeface="+mn-cs"/>
                  </a:defRPr>
                </a:lvl1pPr>
                <a:lvl2pPr marL="355600" indent="-169862" algn="l" defTabSz="455613">
                  <a:lnSpc>
                    <a:spcPts val="2200"/>
                  </a:lnSpc>
                  <a:spcBef>
                    <a:spcPts val="0"/>
                  </a:spcBef>
                  <a:spcAft>
                    <a:spcPts val="0"/>
                  </a:spcAft>
                  <a:buClr>
                    <a:schemeClr val="accent1"/>
                  </a:buClr>
                  <a:buFont typeface="Wingdings"/>
                  <a:buChar char="§"/>
                  <a:defRPr sz="2000">
                    <a:solidFill>
                      <a:schemeClr val="tx1"/>
                    </a:solidFill>
                    <a:latin typeface="+mn-lt"/>
                    <a:ea typeface="+mn-ea"/>
                    <a:cs typeface="+mn-cs"/>
                  </a:defRPr>
                </a:lvl2pPr>
                <a:lvl3pPr marL="539750" indent="-184150" algn="l" defTabSz="455613">
                  <a:lnSpc>
                    <a:spcPts val="2200"/>
                  </a:lnSpc>
                  <a:spcBef>
                    <a:spcPts val="0"/>
                  </a:spcBef>
                  <a:spcAft>
                    <a:spcPts val="0"/>
                  </a:spcAft>
                  <a:buClr>
                    <a:schemeClr val="accent2"/>
                  </a:buClr>
                  <a:buFont typeface="Wingdings"/>
                  <a:buChar char="§"/>
                  <a:defRPr sz="2000">
                    <a:solidFill>
                      <a:schemeClr val="tx1"/>
                    </a:solidFill>
                    <a:latin typeface="Arial"/>
                    <a:ea typeface="+mn-ea"/>
                    <a:cs typeface="+mn-cs"/>
                  </a:defRPr>
                </a:lvl3pPr>
                <a:lvl4pPr marL="712788" indent="-169862" algn="l" defTabSz="455613">
                  <a:lnSpc>
                    <a:spcPts val="2200"/>
                  </a:lnSpc>
                  <a:spcBef>
                    <a:spcPts val="0"/>
                  </a:spcBef>
                  <a:spcAft>
                    <a:spcPts val="0"/>
                  </a:spcAft>
                  <a:buClr>
                    <a:srgbClr val="9D167A"/>
                  </a:buClr>
                  <a:buFont typeface="Wingdings"/>
                  <a:buChar char="§"/>
                  <a:defRPr sz="2000">
                    <a:solidFill>
                      <a:schemeClr val="tx1"/>
                    </a:solidFill>
                    <a:latin typeface="Arial"/>
                    <a:ea typeface="+mn-ea"/>
                    <a:cs typeface="+mn-cs"/>
                  </a:defRPr>
                </a:lvl4pPr>
                <a:lvl5pPr marL="1073150" indent="-176213" algn="l" defTabSz="455613">
                  <a:lnSpc>
                    <a:spcPts val="1600"/>
                  </a:lnSpc>
                  <a:spcBef>
                    <a:spcPts val="500"/>
                  </a:spcBef>
                  <a:spcAft>
                    <a:spcPts val="0"/>
                  </a:spcAft>
                  <a:buFont typeface="Symbol"/>
                  <a:buChar char="-"/>
                  <a:defRPr sz="2000">
                    <a:solidFill>
                      <a:schemeClr val="tx1"/>
                    </a:solidFill>
                    <a:latin typeface="Arial"/>
                    <a:ea typeface="+mn-ea"/>
                    <a:cs typeface="+mn-cs"/>
                  </a:defRPr>
                </a:lvl5pPr>
                <a:lvl6pPr marL="2514536" indent="-228594" algn="l" defTabSz="457189">
                  <a:spcBef>
                    <a:spcPts val="0"/>
                  </a:spcBef>
                  <a:buFont typeface="Arial"/>
                  <a:buChar char="•"/>
                  <a:defRPr sz="2000">
                    <a:solidFill>
                      <a:schemeClr val="tx1"/>
                    </a:solidFill>
                    <a:latin typeface="+mn-lt"/>
                    <a:ea typeface="+mn-ea"/>
                    <a:cs typeface="+mn-cs"/>
                  </a:defRPr>
                </a:lvl6pPr>
                <a:lvl7pPr marL="2971726" indent="-228594" algn="l" defTabSz="457189">
                  <a:spcBef>
                    <a:spcPts val="0"/>
                  </a:spcBef>
                  <a:buFont typeface="Arial"/>
                  <a:buChar char="•"/>
                  <a:defRPr sz="2000">
                    <a:solidFill>
                      <a:schemeClr val="tx1"/>
                    </a:solidFill>
                    <a:latin typeface="+mn-lt"/>
                    <a:ea typeface="+mn-ea"/>
                    <a:cs typeface="+mn-cs"/>
                  </a:defRPr>
                </a:lvl7pPr>
                <a:lvl8pPr marL="3428914" indent="-228594" algn="l" defTabSz="457189">
                  <a:spcBef>
                    <a:spcPts val="0"/>
                  </a:spcBef>
                  <a:buFont typeface="Arial"/>
                  <a:buChar char="•"/>
                  <a:defRPr sz="2000">
                    <a:solidFill>
                      <a:schemeClr val="tx1"/>
                    </a:solidFill>
                    <a:latin typeface="+mn-lt"/>
                    <a:ea typeface="+mn-ea"/>
                    <a:cs typeface="+mn-cs"/>
                  </a:defRPr>
                </a:lvl8pPr>
                <a:lvl9pPr marL="3886103" indent="-228594" algn="l" defTabSz="457189">
                  <a:spcBef>
                    <a:spcPts val="0"/>
                  </a:spcBef>
                  <a:buFont typeface="Arial"/>
                  <a:buChar char="•"/>
                  <a:defRPr sz="2000">
                    <a:solidFill>
                      <a:schemeClr val="tx1"/>
                    </a:solidFill>
                    <a:latin typeface="+mn-lt"/>
                    <a:ea typeface="+mn-ea"/>
                    <a:cs typeface="+mn-cs"/>
                  </a:defRPr>
                </a:lvl9pPr>
              </a:lstStyle>
              <a:p>
                <a:pPr marL="0" indent="0">
                  <a:lnSpc>
                    <a:spcPct val="100000"/>
                  </a:lnSpc>
                  <a:defRPr/>
                </a:pPr>
                <a14:m>
                  <m:oMathPara xmlns:m="http://schemas.openxmlformats.org/officeDocument/2006/math">
                    <m:oMathParaPr>
                      <m:jc m:val="left"/>
                    </m:oMathParaPr>
                    <m:oMath xmlns:m="http://schemas.openxmlformats.org/officeDocument/2006/math">
                      <m:r>
                        <m:rPr>
                          <m:sty m:val="p"/>
                        </m:rPr>
                        <a:rPr lang="de-DE" b="0" i="0" smtClean="0">
                          <a:latin typeface="Cambria Math"/>
                        </a:rPr>
                        <m:t>Precision</m:t>
                      </m:r>
                    </m:oMath>
                  </m:oMathPara>
                </a14:m>
                <a:endParaRPr lang="de-DE" b="1" dirty="0">
                  <a:latin typeface="Cambria Math"/>
                </a:endParaRPr>
              </a:p>
              <a:p>
                <a:pPr marL="0" indent="0">
                  <a:lnSpc>
                    <a:spcPct val="100000"/>
                  </a:lnSpc>
                  <a:defRPr/>
                </a:pPr>
                <a:endParaRPr lang="de-DE" b="1" i="1" dirty="0">
                  <a:latin typeface="Cambria Math"/>
                </a:endParaRPr>
              </a:p>
              <a:p>
                <a:pPr marL="0" indent="0">
                  <a:lnSpc>
                    <a:spcPct val="100000"/>
                  </a:lnSpc>
                  <a:defRPr/>
                </a:pPr>
                <a14:m>
                  <m:oMathPara xmlns:m="http://schemas.openxmlformats.org/officeDocument/2006/math">
                    <m:oMathParaPr>
                      <m:jc m:val="left"/>
                    </m:oMathParaPr>
                    <m:oMath xmlns:m="http://schemas.openxmlformats.org/officeDocument/2006/math">
                      <m:r>
                        <a:rPr lang="de-DE" b="1" i="1">
                          <a:latin typeface="Cambria Math"/>
                        </a:rPr>
                        <m:t>     =  </m:t>
                      </m:r>
                      <m:f>
                        <m:fPr>
                          <m:ctrlPr>
                            <a:rPr lang="ar-AE" i="1">
                              <a:latin typeface="Cambria Math" panose="02040503050406030204" pitchFamily="18" charset="0"/>
                              <a:ea typeface="Cambria Math"/>
                              <a:cs typeface="Cambria Math"/>
                            </a:rPr>
                          </m:ctrlPr>
                        </m:fPr>
                        <m:num>
                          <m:r>
                            <m:rPr>
                              <m:sty m:val="p"/>
                            </m:rPr>
                            <a:rPr lang="de-DE" b="0" i="0">
                              <a:latin typeface="Cambria Math"/>
                            </a:rPr>
                            <m:t>Richtig</m:t>
                          </m:r>
                          <m:r>
                            <a:rPr lang="de-DE" b="0" i="0">
                              <a:latin typeface="Cambria Math"/>
                            </a:rPr>
                            <m:t> </m:t>
                          </m:r>
                          <m:r>
                            <m:rPr>
                              <m:sty m:val="p"/>
                            </m:rPr>
                            <a:rPr lang="de-DE" b="0" i="0">
                              <a:latin typeface="Cambria Math"/>
                            </a:rPr>
                            <m:t>zugeordnete</m:t>
                          </m:r>
                          <m:r>
                            <a:rPr lang="de-DE" b="0" i="0">
                              <a:latin typeface="Cambria Math"/>
                            </a:rPr>
                            <m:t> </m:t>
                          </m:r>
                          <m:r>
                            <m:rPr>
                              <m:sty m:val="p"/>
                            </m:rPr>
                            <a:rPr lang="de-DE" b="0" i="0">
                              <a:latin typeface="Cambria Math"/>
                            </a:rPr>
                            <m:t>Beispiele</m:t>
                          </m:r>
                          <m:r>
                            <a:rPr lang="de-DE" b="0" i="0">
                              <a:latin typeface="Cambria Math"/>
                            </a:rPr>
                            <m:t> </m:t>
                          </m:r>
                          <m:r>
                            <m:rPr>
                              <m:sty m:val="p"/>
                            </m:rPr>
                            <a:rPr lang="de-DE" b="0" i="0">
                              <a:latin typeface="Cambria Math"/>
                            </a:rPr>
                            <m:t>von</m:t>
                          </m:r>
                          <m:r>
                            <a:rPr lang="de-DE" b="0" i="0">
                              <a:latin typeface="Cambria Math"/>
                            </a:rPr>
                            <m:t> </m:t>
                          </m:r>
                          <m:r>
                            <m:rPr>
                              <m:sty m:val="p"/>
                            </m:rPr>
                            <a:rPr lang="de-DE" b="0" i="0">
                              <a:latin typeface="Cambria Math"/>
                            </a:rPr>
                            <m:t>Kl</m:t>
                          </m:r>
                          <m:r>
                            <a:rPr lang="de-DE" b="0" i="0">
                              <a:latin typeface="Cambria Math"/>
                            </a:rPr>
                            <m:t>. </m:t>
                          </m:r>
                          <m:r>
                            <a:rPr lang="de-DE" b="0" i="0">
                              <a:latin typeface="Cambria Math"/>
                            </a:rPr>
                            <m:t>1</m:t>
                          </m:r>
                        </m:num>
                        <m:den>
                          <m:r>
                            <m:rPr>
                              <m:sty m:val="p"/>
                            </m:rPr>
                            <a:rPr lang="de-DE" b="0" i="0">
                              <a:latin typeface="Cambria Math"/>
                            </a:rPr>
                            <m:t>Alle</m:t>
                          </m:r>
                          <m:r>
                            <a:rPr lang="de-DE" b="0" i="0">
                              <a:latin typeface="Cambria Math"/>
                            </a:rPr>
                            <m:t> </m:t>
                          </m:r>
                          <m:r>
                            <m:rPr>
                              <m:sty m:val="p"/>
                            </m:rPr>
                            <a:rPr lang="de-DE" b="0" i="0">
                              <a:latin typeface="Cambria Math"/>
                            </a:rPr>
                            <m:t>Kl</m:t>
                          </m:r>
                          <m:r>
                            <a:rPr lang="de-DE" b="0" i="0">
                              <a:latin typeface="Cambria Math"/>
                            </a:rPr>
                            <m:t>. </m:t>
                          </m:r>
                          <m:r>
                            <a:rPr lang="de-DE" b="0" i="0">
                              <a:latin typeface="Cambria Math"/>
                            </a:rPr>
                            <m:t>1</m:t>
                          </m:r>
                          <m:r>
                            <a:rPr lang="de-DE" b="0" i="0">
                              <a:latin typeface="Cambria Math"/>
                            </a:rPr>
                            <m:t> </m:t>
                          </m:r>
                          <m:r>
                            <m:rPr>
                              <m:sty m:val="p"/>
                            </m:rPr>
                            <a:rPr lang="de-DE" b="0" i="0">
                              <a:latin typeface="Cambria Math"/>
                            </a:rPr>
                            <m:t>zugeordneten</m:t>
                          </m:r>
                          <m:r>
                            <a:rPr lang="de-DE" b="0" i="0">
                              <a:latin typeface="Cambria Math"/>
                            </a:rPr>
                            <m:t> </m:t>
                          </m:r>
                          <m:r>
                            <m:rPr>
                              <m:sty m:val="p"/>
                            </m:rPr>
                            <a:rPr lang="de-DE" b="0" i="0">
                              <a:latin typeface="Cambria Math"/>
                            </a:rPr>
                            <m:t>Beispiele</m:t>
                          </m:r>
                        </m:den>
                      </m:f>
                    </m:oMath>
                  </m:oMathPara>
                </a14:m>
                <a:endParaRPr lang="ar-AE" dirty="0">
                  <a:latin typeface="Cambria Math"/>
                </a:endParaRPr>
              </a:p>
              <a:p>
                <a:pPr marL="0" indent="0">
                  <a:lnSpc>
                    <a:spcPct val="100000"/>
                  </a:lnSpc>
                  <a:defRPr/>
                </a:pPr>
                <a:endParaRPr lang="ar-AE" b="1" i="1" dirty="0">
                  <a:latin typeface="Cambria Math"/>
                </a:endParaRPr>
              </a:p>
              <a:p>
                <a:pPr marL="0" indent="0">
                  <a:lnSpc>
                    <a:spcPct val="100000"/>
                  </a:lnSpc>
                  <a:defRPr/>
                </a:pPr>
                <a14:m>
                  <m:oMathPara xmlns:m="http://schemas.openxmlformats.org/officeDocument/2006/math">
                    <m:oMathParaPr>
                      <m:jc m:val="left"/>
                    </m:oMathParaPr>
                    <m:oMath xmlns:m="http://schemas.openxmlformats.org/officeDocument/2006/math">
                      <m:r>
                        <a:rPr lang="ar-AE" b="1" i="1">
                          <a:latin typeface="Cambria Math"/>
                        </a:rPr>
                        <m:t>     = </m:t>
                      </m:r>
                      <m:f>
                        <m:fPr>
                          <m:ctrlPr>
                            <a:rPr lang="ar-AE" i="1">
                              <a:latin typeface="Cambria Math" panose="02040503050406030204" pitchFamily="18" charset="0"/>
                              <a:ea typeface="Cambria Math"/>
                              <a:cs typeface="Cambria Math"/>
                            </a:rPr>
                          </m:ctrlPr>
                        </m:fPr>
                        <m:num>
                          <m:r>
                            <a:rPr lang="ar-AE" i="1">
                              <a:latin typeface="Cambria Math"/>
                            </a:rPr>
                            <m:t>𝑡</m:t>
                          </m:r>
                          <m:r>
                            <a:rPr lang="ar-AE" b="0" i="1">
                              <a:latin typeface="Cambria Math"/>
                            </a:rPr>
                            <m:t>𝑝</m:t>
                          </m:r>
                        </m:num>
                        <m:den>
                          <m:r>
                            <a:rPr lang="ar-AE" i="1">
                              <a:latin typeface="Cambria Math"/>
                            </a:rPr>
                            <m:t>𝑡</m:t>
                          </m:r>
                          <m:r>
                            <a:rPr lang="ar-AE" b="0" i="1">
                              <a:latin typeface="Cambria Math"/>
                            </a:rPr>
                            <m:t>𝑝</m:t>
                          </m:r>
                          <m:r>
                            <a:rPr lang="ar-AE" b="0" i="1">
                              <a:latin typeface="Cambria Math"/>
                            </a:rPr>
                            <m:t>+</m:t>
                          </m:r>
                          <m:r>
                            <a:rPr lang="ar-AE" i="1">
                              <a:latin typeface="Cambria Math"/>
                            </a:rPr>
                            <m:t>𝑓</m:t>
                          </m:r>
                          <m:r>
                            <a:rPr lang="ar-AE" b="0" i="1">
                              <a:latin typeface="Cambria Math"/>
                            </a:rPr>
                            <m:t>𝑝</m:t>
                          </m:r>
                        </m:den>
                      </m:f>
                    </m:oMath>
                  </m:oMathPara>
                </a14:m>
                <a:endParaRPr lang="ar-AE" i="1" dirty="0">
                  <a:latin typeface="Cambria Math"/>
                </a:endParaRPr>
              </a:p>
              <a:p>
                <a:pPr marL="0" indent="0">
                  <a:lnSpc>
                    <a:spcPct val="100000"/>
                  </a:lnSpc>
                  <a:defRPr/>
                </a:pPr>
                <a:endParaRPr lang="ar-AE" i="1" dirty="0">
                  <a:latin typeface="Cambria Math"/>
                </a:endParaRPr>
              </a:p>
              <a:p>
                <a:pPr marL="0" indent="0">
                  <a:lnSpc>
                    <a:spcPct val="100000"/>
                  </a:lnSpc>
                  <a:defRPr/>
                </a:pPr>
                <a14:m>
                  <m:oMath xmlns:m="http://schemas.openxmlformats.org/officeDocument/2006/math">
                    <m:r>
                      <a:rPr lang="ar-AE" b="0" i="1">
                        <a:latin typeface="Cambria Math"/>
                      </a:rPr>
                      <m:t>     = </m:t>
                    </m:r>
                    <m:f>
                      <m:fPr>
                        <m:ctrlPr>
                          <a:rPr lang="ar-AE" i="1">
                            <a:latin typeface="Cambria Math" panose="02040503050406030204" pitchFamily="18" charset="0"/>
                            <a:ea typeface="Cambria Math"/>
                            <a:cs typeface="Cambria Math"/>
                          </a:rPr>
                        </m:ctrlPr>
                      </m:fPr>
                      <m:num>
                        <m:r>
                          <a:rPr lang="ar-AE" b="0" i="1">
                            <a:latin typeface="Cambria Math"/>
                          </a:rPr>
                          <m:t>59</m:t>
                        </m:r>
                      </m:num>
                      <m:den>
                        <m:r>
                          <a:rPr lang="ar-AE" b="0" i="1">
                            <a:latin typeface="Cambria Math"/>
                          </a:rPr>
                          <m:t>65</m:t>
                        </m:r>
                      </m:den>
                    </m:f>
                    <m:r>
                      <a:rPr lang="ar-AE" b="0" i="1">
                        <a:latin typeface="Cambria Math"/>
                      </a:rPr>
                      <m:t> </m:t>
                    </m:r>
                    <m:r>
                      <a:rPr lang="ar-AE" b="0" i="1">
                        <a:latin typeface="Cambria Math"/>
                        <a:ea typeface="Cambria Math"/>
                      </a:rPr>
                      <m:t>≈</m:t>
                    </m:r>
                    <m:r>
                      <a:rPr lang="ar-AE" b="0" i="1">
                        <a:latin typeface="Cambria Math"/>
                      </a:rPr>
                      <m:t>0</m:t>
                    </m:r>
                    <m:r>
                      <a:rPr lang="ar-AE" b="0" i="1">
                        <a:latin typeface="Cambria Math"/>
                      </a:rPr>
                      <m:t>,</m:t>
                    </m:r>
                    <m:r>
                      <a:rPr lang="ar-AE" b="0" i="1">
                        <a:latin typeface="Cambria Math"/>
                      </a:rPr>
                      <m:t>9077</m:t>
                    </m:r>
                  </m:oMath>
                </a14:m>
                <a:r>
                  <a:rPr lang="ar-AE" dirty="0"/>
                  <a:t> </a:t>
                </a:r>
              </a:p>
              <a:p>
                <a:pPr>
                  <a:defRPr/>
                </a:pPr>
                <a:endParaRPr lang="de-DE" dirty="0"/>
              </a:p>
            </p:txBody>
          </p:sp>
        </mc:Choice>
        <mc:Fallback xmlns="">
          <p:sp>
            <p:nvSpPr>
              <p:cNvPr id="22" name="Inhaltsplatzhalter 3"/>
              <p:cNvSpPr txBox="1">
                <a:spLocks noRot="1" noChangeAspect="1" noMove="1" noResize="1" noEditPoints="1" noAdjustHandles="1" noChangeArrowheads="1" noChangeShapeType="1" noTextEdit="1"/>
              </p:cNvSpPr>
              <p:nvPr/>
            </p:nvSpPr>
            <p:spPr bwMode="auto">
              <a:xfrm>
                <a:off x="918026" y="1451716"/>
                <a:ext cx="4814989" cy="2623756"/>
              </a:xfrm>
              <a:prstGeom prst="rect">
                <a:avLst/>
              </a:prstGeom>
              <a:blipFill>
                <a:blip r:embed="rId2"/>
                <a:stretch>
                  <a:fillRect b="-26450"/>
                </a:stretch>
              </a:blipFill>
            </p:spPr>
            <p:txBody>
              <a:bodyPr/>
              <a:lstStyle/>
              <a:p>
                <a:r>
                  <a:rPr lang="de-DE">
                    <a:noFill/>
                  </a:rPr>
                  <a:t> </a:t>
                </a:r>
              </a:p>
            </p:txBody>
          </p:sp>
        </mc:Fallback>
      </mc:AlternateContent>
      <p:sp>
        <p:nvSpPr>
          <p:cNvPr id="18" name="Inhaltsplatzhalter 3"/>
          <p:cNvSpPr txBox="1"/>
          <p:nvPr/>
        </p:nvSpPr>
        <p:spPr bwMode="auto">
          <a:xfrm>
            <a:off x="904875" y="5269455"/>
            <a:ext cx="8185745" cy="1069806"/>
          </a:xfrm>
          <a:prstGeom prst="rect">
            <a:avLst/>
          </a:prstGeom>
        </p:spPr>
        <p:txBody>
          <a:bodyPr>
            <a:normAutofit/>
          </a:bodyPr>
          <a:lstStyle>
            <a:lvl1pPr marL="342900" indent="-342900" algn="l" defTabSz="455613">
              <a:lnSpc>
                <a:spcPts val="2200"/>
              </a:lnSpc>
              <a:spcBef>
                <a:spcPts val="0"/>
              </a:spcBef>
              <a:spcAft>
                <a:spcPts val="0"/>
              </a:spcAft>
              <a:defRPr sz="2000">
                <a:solidFill>
                  <a:schemeClr val="tx1"/>
                </a:solidFill>
                <a:latin typeface="Arial"/>
                <a:ea typeface="+mn-ea"/>
                <a:cs typeface="+mn-cs"/>
              </a:defRPr>
            </a:lvl1pPr>
            <a:lvl2pPr marL="355600" indent="-169862" algn="l" defTabSz="455613">
              <a:lnSpc>
                <a:spcPts val="2200"/>
              </a:lnSpc>
              <a:spcBef>
                <a:spcPts val="0"/>
              </a:spcBef>
              <a:spcAft>
                <a:spcPts val="0"/>
              </a:spcAft>
              <a:buClr>
                <a:schemeClr val="accent1"/>
              </a:buClr>
              <a:buFont typeface="Wingdings"/>
              <a:buChar char="§"/>
              <a:defRPr sz="2000">
                <a:solidFill>
                  <a:schemeClr val="tx1"/>
                </a:solidFill>
                <a:latin typeface="+mn-lt"/>
                <a:ea typeface="+mn-ea"/>
                <a:cs typeface="+mn-cs"/>
              </a:defRPr>
            </a:lvl2pPr>
            <a:lvl3pPr marL="539750" indent="-184150" algn="l" defTabSz="455613">
              <a:lnSpc>
                <a:spcPts val="2200"/>
              </a:lnSpc>
              <a:spcBef>
                <a:spcPts val="0"/>
              </a:spcBef>
              <a:spcAft>
                <a:spcPts val="0"/>
              </a:spcAft>
              <a:buClr>
                <a:schemeClr val="accent2"/>
              </a:buClr>
              <a:buFont typeface="Wingdings"/>
              <a:buChar char="§"/>
              <a:defRPr sz="2000">
                <a:solidFill>
                  <a:schemeClr val="tx1"/>
                </a:solidFill>
                <a:latin typeface="Arial"/>
                <a:ea typeface="+mn-ea"/>
                <a:cs typeface="+mn-cs"/>
              </a:defRPr>
            </a:lvl3pPr>
            <a:lvl4pPr marL="712788" indent="-169862" algn="l" defTabSz="455613">
              <a:lnSpc>
                <a:spcPts val="2200"/>
              </a:lnSpc>
              <a:spcBef>
                <a:spcPts val="0"/>
              </a:spcBef>
              <a:spcAft>
                <a:spcPts val="0"/>
              </a:spcAft>
              <a:buClr>
                <a:srgbClr val="9D167A"/>
              </a:buClr>
              <a:buFont typeface="Wingdings"/>
              <a:buChar char="§"/>
              <a:defRPr sz="2000">
                <a:solidFill>
                  <a:schemeClr val="tx1"/>
                </a:solidFill>
                <a:latin typeface="Arial"/>
                <a:ea typeface="+mn-ea"/>
                <a:cs typeface="+mn-cs"/>
              </a:defRPr>
            </a:lvl4pPr>
            <a:lvl5pPr marL="1073150" indent="-176213" algn="l" defTabSz="455613">
              <a:lnSpc>
                <a:spcPts val="1600"/>
              </a:lnSpc>
              <a:spcBef>
                <a:spcPts val="500"/>
              </a:spcBef>
              <a:spcAft>
                <a:spcPts val="0"/>
              </a:spcAft>
              <a:buFont typeface="Symbol"/>
              <a:buChar char="-"/>
              <a:defRPr sz="2000">
                <a:solidFill>
                  <a:schemeClr val="tx1"/>
                </a:solidFill>
                <a:latin typeface="Arial"/>
                <a:ea typeface="+mn-ea"/>
                <a:cs typeface="+mn-cs"/>
              </a:defRPr>
            </a:lvl5pPr>
            <a:lvl6pPr marL="2514536" indent="-228594" algn="l" defTabSz="457189">
              <a:spcBef>
                <a:spcPts val="0"/>
              </a:spcBef>
              <a:buFont typeface="Arial"/>
              <a:buChar char="•"/>
              <a:defRPr sz="2000">
                <a:solidFill>
                  <a:schemeClr val="tx1"/>
                </a:solidFill>
                <a:latin typeface="+mn-lt"/>
                <a:ea typeface="+mn-ea"/>
                <a:cs typeface="+mn-cs"/>
              </a:defRPr>
            </a:lvl6pPr>
            <a:lvl7pPr marL="2971726" indent="-228594" algn="l" defTabSz="457189">
              <a:spcBef>
                <a:spcPts val="0"/>
              </a:spcBef>
              <a:buFont typeface="Arial"/>
              <a:buChar char="•"/>
              <a:defRPr sz="2000">
                <a:solidFill>
                  <a:schemeClr val="tx1"/>
                </a:solidFill>
                <a:latin typeface="+mn-lt"/>
                <a:ea typeface="+mn-ea"/>
                <a:cs typeface="+mn-cs"/>
              </a:defRPr>
            </a:lvl7pPr>
            <a:lvl8pPr marL="3428914" indent="-228594" algn="l" defTabSz="457189">
              <a:spcBef>
                <a:spcPts val="0"/>
              </a:spcBef>
              <a:buFont typeface="Arial"/>
              <a:buChar char="•"/>
              <a:defRPr sz="2000">
                <a:solidFill>
                  <a:schemeClr val="tx1"/>
                </a:solidFill>
                <a:latin typeface="+mn-lt"/>
                <a:ea typeface="+mn-ea"/>
                <a:cs typeface="+mn-cs"/>
              </a:defRPr>
            </a:lvl8pPr>
            <a:lvl9pPr marL="3886103" indent="-228594" algn="l" defTabSz="457189">
              <a:spcBef>
                <a:spcPts val="0"/>
              </a:spcBef>
              <a:buFont typeface="Arial"/>
              <a:buChar char="•"/>
              <a:defRPr sz="2000">
                <a:solidFill>
                  <a:schemeClr val="tx1"/>
                </a:solidFill>
                <a:latin typeface="+mn-lt"/>
                <a:ea typeface="+mn-ea"/>
                <a:cs typeface="+mn-cs"/>
              </a:defRPr>
            </a:lvl9pPr>
          </a:lstStyle>
          <a:p>
            <a:pPr marL="0" indent="0">
              <a:lnSpc>
                <a:spcPct val="100000"/>
              </a:lnSpc>
              <a:defRPr/>
            </a:pPr>
            <a:r>
              <a:rPr lang="de-DE" dirty="0">
                <a:latin typeface="Arial"/>
              </a:rPr>
              <a:t>Wünschenswert ist eine Precision von 1.</a:t>
            </a:r>
            <a:endParaRPr dirty="0"/>
          </a:p>
          <a:p>
            <a:pPr marL="0" indent="0">
              <a:lnSpc>
                <a:spcPct val="100000"/>
              </a:lnSpc>
              <a:defRPr/>
            </a:pPr>
            <a:endParaRPr lang="de-DE" sz="1800" b="1" dirty="0">
              <a:latin typeface="Arial"/>
            </a:endParaRPr>
          </a:p>
          <a:p>
            <a:pPr>
              <a:defRPr/>
            </a:pPr>
            <a:endParaRPr lang="de-DE" dirty="0"/>
          </a:p>
        </p:txBody>
      </p:sp>
      <p:pic>
        <p:nvPicPr>
          <p:cNvPr id="10" name="Grafik 9"/>
          <p:cNvPicPr>
            <a:picLocks noChangeAspect="1"/>
          </p:cNvPicPr>
          <p:nvPr/>
        </p:nvPicPr>
        <p:blipFill>
          <a:blip r:embed="rId3"/>
          <a:stretch/>
        </p:blipFill>
        <p:spPr bwMode="auto">
          <a:xfrm>
            <a:off x="6236364" y="1468620"/>
            <a:ext cx="2555211" cy="4314537"/>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9" name="Inhaltsplatzhalter 8"/>
          <p:cNvSpPr>
            <a:spLocks noGrp="1"/>
          </p:cNvSpPr>
          <p:nvPr>
            <p:ph sz="quarter" idx="12"/>
          </p:nvPr>
        </p:nvSpPr>
        <p:spPr bwMode="auto">
          <a:xfrm>
            <a:off x="904878" y="1344061"/>
            <a:ext cx="8099823" cy="4320000"/>
          </a:xfrm>
        </p:spPr>
        <p:txBody>
          <a:bodyPr/>
          <a:lstStyle/>
          <a:p>
            <a:pPr>
              <a:defRPr/>
            </a:pPr>
            <a:r>
              <a:rPr lang="de-DE"/>
              <a:t> </a:t>
            </a:r>
            <a:endParaRPr/>
          </a:p>
        </p:txBody>
      </p:sp>
      <p:pic>
        <p:nvPicPr>
          <p:cNvPr id="10" name="Grafik 9"/>
          <p:cNvPicPr>
            <a:picLocks noChangeAspect="1"/>
          </p:cNvPicPr>
          <p:nvPr/>
        </p:nvPicPr>
        <p:blipFill>
          <a:blip r:embed="rId2"/>
          <a:stretch/>
        </p:blipFill>
        <p:spPr bwMode="auto">
          <a:xfrm>
            <a:off x="5232801" y="1599531"/>
            <a:ext cx="3771900" cy="4143375"/>
          </a:xfrm>
          <a:prstGeom prst="rect">
            <a:avLst/>
          </a:prstGeom>
        </p:spPr>
      </p:pic>
      <p:sp>
        <p:nvSpPr>
          <p:cNvPr id="6" name="Foliennummernplatzhalter 5"/>
          <p:cNvSpPr>
            <a:spLocks noGrp="1"/>
          </p:cNvSpPr>
          <p:nvPr>
            <p:ph type="sldNum" sz="quarter" idx="17"/>
          </p:nvPr>
        </p:nvSpPr>
        <p:spPr bwMode="auto"/>
        <p:txBody>
          <a:bodyPr/>
          <a:lstStyle/>
          <a:p>
            <a:pPr marL="0" marR="0" lvl="0" indent="0" algn="l" defTabSz="457200">
              <a:lnSpc>
                <a:spcPct val="100000"/>
              </a:lnSpc>
              <a:spcBef>
                <a:spcPts val="0"/>
              </a:spcBef>
              <a:spcAft>
                <a:spcPts val="0"/>
              </a:spcAft>
              <a:buClrTx/>
              <a:buSzTx/>
              <a:buFontTx/>
              <a:buNone/>
              <a:defRPr/>
            </a:pPr>
            <a:r>
              <a:rPr lang="de-DE" sz="900" b="0" i="0" u="none" strike="noStrike" cap="none" spc="0" dirty="0">
                <a:ln>
                  <a:noFill/>
                </a:ln>
                <a:solidFill>
                  <a:srgbClr val="000000"/>
                </a:solidFill>
                <a:latin typeface="Arial"/>
                <a:ea typeface="Arial"/>
                <a:cs typeface="Arial"/>
              </a:rPr>
              <a:t>Folie </a:t>
            </a:r>
            <a:fld id="{E4EB8E2C-207A-45C7-BBA3-F643BCD28F48}" type="slidenum">
              <a:rPr lang="de-DE" sz="900" b="0" i="0" u="none" strike="noStrike" cap="none" spc="0">
                <a:ln>
                  <a:noFill/>
                </a:ln>
                <a:solidFill>
                  <a:srgbClr val="000000"/>
                </a:solidFill>
                <a:latin typeface="Arial"/>
                <a:ea typeface="Arial"/>
                <a:cs typeface="Arial"/>
              </a:rPr>
              <a:t>25</a:t>
            </a:fld>
            <a:endParaRPr lang="de-DE" sz="900" b="0" i="0" u="none" strike="noStrike" cap="none" spc="0" dirty="0">
              <a:ln>
                <a:noFill/>
              </a:ln>
              <a:solidFill>
                <a:srgbClr val="000000"/>
              </a:solidFill>
              <a:latin typeface="Arial"/>
              <a:ea typeface="Arial"/>
              <a:cs typeface="Arial"/>
            </a:endParaRPr>
          </a:p>
        </p:txBody>
      </p:sp>
      <p:cxnSp>
        <p:nvCxnSpPr>
          <p:cNvPr id="27" name="Gerader Verbinder 26"/>
          <p:cNvCxnSpPr>
            <a:cxnSpLocks/>
          </p:cNvCxnSpPr>
          <p:nvPr/>
        </p:nvCxnSpPr>
        <p:spPr bwMode="auto">
          <a:xfrm>
            <a:off x="851251" y="1278467"/>
            <a:ext cx="8292749" cy="0"/>
          </a:xfrm>
          <a:prstGeom prst="line">
            <a:avLst/>
          </a:prstGeom>
          <a:ln w="3175">
            <a:solidFill>
              <a:schemeClr val="tx1"/>
            </a:solidFill>
          </a:ln>
          <a:effectLst/>
        </p:spPr>
        <p:style>
          <a:lnRef idx="1">
            <a:schemeClr val="accent1"/>
          </a:lnRef>
          <a:fillRef idx="0">
            <a:schemeClr val="accent1"/>
          </a:fillRef>
          <a:effectRef idx="0">
            <a:schemeClr val="accent1"/>
          </a:effectRef>
          <a:fontRef idx="minor">
            <a:schemeClr val="tx1"/>
          </a:fontRef>
        </p:style>
      </p:cxnSp>
      <p:sp>
        <p:nvSpPr>
          <p:cNvPr id="8" name="Titel 2"/>
          <p:cNvSpPr>
            <a:spLocks noGrp="1"/>
          </p:cNvSpPr>
          <p:nvPr>
            <p:ph type="title" idx="4294967295"/>
          </p:nvPr>
        </p:nvSpPr>
        <p:spPr bwMode="auto">
          <a:xfrm>
            <a:off x="904875" y="368228"/>
            <a:ext cx="7886700" cy="1325563"/>
          </a:xfrm>
        </p:spPr>
        <p:txBody>
          <a:bodyPr>
            <a:normAutofit/>
          </a:bodyPr>
          <a:lstStyle/>
          <a:p>
            <a:pPr>
              <a:lnSpc>
                <a:spcPct val="100000"/>
              </a:lnSpc>
              <a:defRPr/>
            </a:pPr>
            <a:r>
              <a:rPr lang="de-DE" sz="3200" dirty="0">
                <a:latin typeface="Arial"/>
              </a:rPr>
              <a:t>Recall</a:t>
            </a:r>
            <a:endParaRPr dirty="0"/>
          </a:p>
        </p:txBody>
      </p:sp>
      <mc:AlternateContent xmlns:mc="http://schemas.openxmlformats.org/markup-compatibility/2006" xmlns:a14="http://schemas.microsoft.com/office/drawing/2010/main">
        <mc:Choice Requires="a14">
          <p:sp>
            <p:nvSpPr>
              <p:cNvPr id="22" name="Inhaltsplatzhalter 3"/>
              <p:cNvSpPr txBox="1"/>
              <p:nvPr/>
            </p:nvSpPr>
            <p:spPr bwMode="auto">
              <a:xfrm>
                <a:off x="904875" y="1533938"/>
                <a:ext cx="4866639" cy="2819478"/>
              </a:xfrm>
              <a:prstGeom prst="rect">
                <a:avLst/>
              </a:prstGeom>
            </p:spPr>
            <p:txBody>
              <a:bodyPr>
                <a:noAutofit/>
              </a:bodyPr>
              <a:lstStyle>
                <a:lvl1pPr marL="342900" indent="-342900" algn="l" defTabSz="455613">
                  <a:lnSpc>
                    <a:spcPts val="2200"/>
                  </a:lnSpc>
                  <a:spcBef>
                    <a:spcPts val="0"/>
                  </a:spcBef>
                  <a:spcAft>
                    <a:spcPts val="0"/>
                  </a:spcAft>
                  <a:defRPr sz="2000">
                    <a:solidFill>
                      <a:schemeClr val="tx1"/>
                    </a:solidFill>
                    <a:latin typeface="Arial"/>
                    <a:ea typeface="+mn-ea"/>
                    <a:cs typeface="+mn-cs"/>
                  </a:defRPr>
                </a:lvl1pPr>
                <a:lvl2pPr marL="355600" indent="-169862" algn="l" defTabSz="455613">
                  <a:lnSpc>
                    <a:spcPts val="2200"/>
                  </a:lnSpc>
                  <a:spcBef>
                    <a:spcPts val="0"/>
                  </a:spcBef>
                  <a:spcAft>
                    <a:spcPts val="0"/>
                  </a:spcAft>
                  <a:buClr>
                    <a:schemeClr val="accent1"/>
                  </a:buClr>
                  <a:buFont typeface="Wingdings"/>
                  <a:buChar char="§"/>
                  <a:defRPr sz="2000">
                    <a:solidFill>
                      <a:schemeClr val="tx1"/>
                    </a:solidFill>
                    <a:latin typeface="+mn-lt"/>
                    <a:ea typeface="+mn-ea"/>
                    <a:cs typeface="+mn-cs"/>
                  </a:defRPr>
                </a:lvl2pPr>
                <a:lvl3pPr marL="539750" indent="-184150" algn="l" defTabSz="455613">
                  <a:lnSpc>
                    <a:spcPts val="2200"/>
                  </a:lnSpc>
                  <a:spcBef>
                    <a:spcPts val="0"/>
                  </a:spcBef>
                  <a:spcAft>
                    <a:spcPts val="0"/>
                  </a:spcAft>
                  <a:buClr>
                    <a:schemeClr val="accent2"/>
                  </a:buClr>
                  <a:buFont typeface="Wingdings"/>
                  <a:buChar char="§"/>
                  <a:defRPr sz="2000">
                    <a:solidFill>
                      <a:schemeClr val="tx1"/>
                    </a:solidFill>
                    <a:latin typeface="Arial"/>
                    <a:ea typeface="+mn-ea"/>
                    <a:cs typeface="+mn-cs"/>
                  </a:defRPr>
                </a:lvl3pPr>
                <a:lvl4pPr marL="712788" indent="-169862" algn="l" defTabSz="455613">
                  <a:lnSpc>
                    <a:spcPts val="2200"/>
                  </a:lnSpc>
                  <a:spcBef>
                    <a:spcPts val="0"/>
                  </a:spcBef>
                  <a:spcAft>
                    <a:spcPts val="0"/>
                  </a:spcAft>
                  <a:buClr>
                    <a:srgbClr val="9D167A"/>
                  </a:buClr>
                  <a:buFont typeface="Wingdings"/>
                  <a:buChar char="§"/>
                  <a:defRPr sz="2000">
                    <a:solidFill>
                      <a:schemeClr val="tx1"/>
                    </a:solidFill>
                    <a:latin typeface="Arial"/>
                    <a:ea typeface="+mn-ea"/>
                    <a:cs typeface="+mn-cs"/>
                  </a:defRPr>
                </a:lvl4pPr>
                <a:lvl5pPr marL="1073150" indent="-176213" algn="l" defTabSz="455613">
                  <a:lnSpc>
                    <a:spcPts val="1600"/>
                  </a:lnSpc>
                  <a:spcBef>
                    <a:spcPts val="500"/>
                  </a:spcBef>
                  <a:spcAft>
                    <a:spcPts val="0"/>
                  </a:spcAft>
                  <a:buFont typeface="Symbol"/>
                  <a:buChar char="-"/>
                  <a:defRPr sz="2000">
                    <a:solidFill>
                      <a:schemeClr val="tx1"/>
                    </a:solidFill>
                    <a:latin typeface="Arial"/>
                    <a:ea typeface="+mn-ea"/>
                    <a:cs typeface="+mn-cs"/>
                  </a:defRPr>
                </a:lvl5pPr>
                <a:lvl6pPr marL="2514536" indent="-228594" algn="l" defTabSz="457189">
                  <a:spcBef>
                    <a:spcPts val="0"/>
                  </a:spcBef>
                  <a:buFont typeface="Arial"/>
                  <a:buChar char="•"/>
                  <a:defRPr sz="2000">
                    <a:solidFill>
                      <a:schemeClr val="tx1"/>
                    </a:solidFill>
                    <a:latin typeface="+mn-lt"/>
                    <a:ea typeface="+mn-ea"/>
                    <a:cs typeface="+mn-cs"/>
                  </a:defRPr>
                </a:lvl6pPr>
                <a:lvl7pPr marL="2971726" indent="-228594" algn="l" defTabSz="457189">
                  <a:spcBef>
                    <a:spcPts val="0"/>
                  </a:spcBef>
                  <a:buFont typeface="Arial"/>
                  <a:buChar char="•"/>
                  <a:defRPr sz="2000">
                    <a:solidFill>
                      <a:schemeClr val="tx1"/>
                    </a:solidFill>
                    <a:latin typeface="+mn-lt"/>
                    <a:ea typeface="+mn-ea"/>
                    <a:cs typeface="+mn-cs"/>
                  </a:defRPr>
                </a:lvl7pPr>
                <a:lvl8pPr marL="3428914" indent="-228594" algn="l" defTabSz="457189">
                  <a:spcBef>
                    <a:spcPts val="0"/>
                  </a:spcBef>
                  <a:buFont typeface="Arial"/>
                  <a:buChar char="•"/>
                  <a:defRPr sz="2000">
                    <a:solidFill>
                      <a:schemeClr val="tx1"/>
                    </a:solidFill>
                    <a:latin typeface="+mn-lt"/>
                    <a:ea typeface="+mn-ea"/>
                    <a:cs typeface="+mn-cs"/>
                  </a:defRPr>
                </a:lvl8pPr>
                <a:lvl9pPr marL="3886103" indent="-228594" algn="l" defTabSz="457189">
                  <a:spcBef>
                    <a:spcPts val="0"/>
                  </a:spcBef>
                  <a:buFont typeface="Arial"/>
                  <a:buChar char="•"/>
                  <a:defRPr sz="2000">
                    <a:solidFill>
                      <a:schemeClr val="tx1"/>
                    </a:solidFill>
                    <a:latin typeface="+mn-lt"/>
                    <a:ea typeface="+mn-ea"/>
                    <a:cs typeface="+mn-cs"/>
                  </a:defRPr>
                </a:lvl9pPr>
              </a:lstStyle>
              <a:p>
                <a:pPr marL="0" indent="0">
                  <a:lnSpc>
                    <a:spcPct val="100000"/>
                  </a:lnSpc>
                  <a:defRPr/>
                </a:pPr>
                <a14:m>
                  <m:oMathPara xmlns:m="http://schemas.openxmlformats.org/officeDocument/2006/math">
                    <m:oMathParaPr>
                      <m:jc m:val="left"/>
                    </m:oMathParaPr>
                    <m:oMath xmlns:m="http://schemas.openxmlformats.org/officeDocument/2006/math">
                      <m:r>
                        <m:rPr>
                          <m:sty m:val="p"/>
                        </m:rPr>
                        <a:rPr lang="de-DE" b="0" i="0">
                          <a:latin typeface="Cambria Math"/>
                        </a:rPr>
                        <m:t>Recall</m:t>
                      </m:r>
                    </m:oMath>
                  </m:oMathPara>
                </a14:m>
                <a:endParaRPr lang="de-DE" dirty="0">
                  <a:latin typeface="Cambria Math"/>
                </a:endParaRPr>
              </a:p>
              <a:p>
                <a:pPr marL="0" indent="0">
                  <a:lnSpc>
                    <a:spcPct val="100000"/>
                  </a:lnSpc>
                  <a:defRPr/>
                </a:pPr>
                <a:endParaRPr lang="de-DE" b="1" i="1" dirty="0">
                  <a:latin typeface="Cambria Math"/>
                </a:endParaRPr>
              </a:p>
              <a:p>
                <a:pPr marL="0" indent="0">
                  <a:lnSpc>
                    <a:spcPct val="100000"/>
                  </a:lnSpc>
                  <a:defRPr/>
                </a:pPr>
                <a14:m>
                  <m:oMathPara xmlns:m="http://schemas.openxmlformats.org/officeDocument/2006/math">
                    <m:oMathParaPr>
                      <m:jc m:val="left"/>
                    </m:oMathParaPr>
                    <m:oMath xmlns:m="http://schemas.openxmlformats.org/officeDocument/2006/math">
                      <m:r>
                        <a:rPr lang="de-DE" b="1" i="1">
                          <a:latin typeface="Cambria Math"/>
                        </a:rPr>
                        <m:t>     =  </m:t>
                      </m:r>
                      <m:f>
                        <m:fPr>
                          <m:ctrlPr>
                            <a:rPr lang="de-DE" i="1">
                              <a:latin typeface="Cambria Math" panose="02040503050406030204" pitchFamily="18" charset="0"/>
                              <a:ea typeface="Cambria Math"/>
                              <a:cs typeface="Cambria Math"/>
                            </a:rPr>
                          </m:ctrlPr>
                        </m:fPr>
                        <m:num>
                          <m:r>
                            <m:rPr>
                              <m:sty m:val="p"/>
                            </m:rPr>
                            <a:rPr lang="de-DE" b="0" i="0">
                              <a:latin typeface="Cambria Math"/>
                            </a:rPr>
                            <m:t>Richtig</m:t>
                          </m:r>
                          <m:r>
                            <a:rPr lang="de-DE" b="0" i="0">
                              <a:latin typeface="Cambria Math"/>
                            </a:rPr>
                            <m:t> </m:t>
                          </m:r>
                          <m:r>
                            <m:rPr>
                              <m:sty m:val="p"/>
                            </m:rPr>
                            <a:rPr lang="de-DE" b="0" i="0">
                              <a:latin typeface="Cambria Math"/>
                            </a:rPr>
                            <m:t>zugeordnete</m:t>
                          </m:r>
                          <m:r>
                            <a:rPr lang="de-DE" b="0" i="0">
                              <a:latin typeface="Cambria Math"/>
                            </a:rPr>
                            <m:t> </m:t>
                          </m:r>
                          <m:r>
                            <m:rPr>
                              <m:sty m:val="p"/>
                            </m:rPr>
                            <a:rPr lang="de-DE" b="0" i="0">
                              <a:latin typeface="Cambria Math"/>
                            </a:rPr>
                            <m:t>Beispiele</m:t>
                          </m:r>
                          <m:r>
                            <a:rPr lang="de-DE" b="0" i="0">
                              <a:latin typeface="Cambria Math"/>
                            </a:rPr>
                            <m:t> </m:t>
                          </m:r>
                          <m:r>
                            <m:rPr>
                              <m:sty m:val="p"/>
                            </m:rPr>
                            <a:rPr lang="de-DE" b="0" i="0">
                              <a:latin typeface="Cambria Math"/>
                            </a:rPr>
                            <m:t>von</m:t>
                          </m:r>
                          <m:r>
                            <a:rPr lang="de-DE" b="0" i="0">
                              <a:latin typeface="Cambria Math"/>
                            </a:rPr>
                            <m:t> </m:t>
                          </m:r>
                          <m:r>
                            <m:rPr>
                              <m:sty m:val="p"/>
                            </m:rPr>
                            <a:rPr lang="de-DE" b="0" i="0">
                              <a:latin typeface="Cambria Math"/>
                            </a:rPr>
                            <m:t>Kl</m:t>
                          </m:r>
                          <m:r>
                            <a:rPr lang="de-DE" b="0" i="0">
                              <a:latin typeface="Cambria Math"/>
                            </a:rPr>
                            <m:t>. 1</m:t>
                          </m:r>
                        </m:num>
                        <m:den>
                          <m:r>
                            <m:rPr>
                              <m:sty m:val="p"/>
                            </m:rPr>
                            <a:rPr lang="de-DE" b="0" i="0">
                              <a:latin typeface="Cambria Math"/>
                            </a:rPr>
                            <m:t>Alle</m:t>
                          </m:r>
                          <m:r>
                            <a:rPr lang="de-DE" b="0" i="0">
                              <a:latin typeface="Cambria Math"/>
                            </a:rPr>
                            <m:t> </m:t>
                          </m:r>
                          <m:r>
                            <m:rPr>
                              <m:sty m:val="p"/>
                            </m:rPr>
                            <a:rPr lang="de-DE" b="0" i="0">
                              <a:latin typeface="Cambria Math"/>
                            </a:rPr>
                            <m:t>Beispiele</m:t>
                          </m:r>
                          <m:r>
                            <a:rPr lang="de-DE">
                              <a:latin typeface="Cambria Math"/>
                            </a:rPr>
                            <m:t> </m:t>
                          </m:r>
                          <m:r>
                            <m:rPr>
                              <m:sty m:val="p"/>
                            </m:rPr>
                            <a:rPr lang="de-DE">
                              <a:latin typeface="Cambria Math"/>
                            </a:rPr>
                            <m:t>von</m:t>
                          </m:r>
                          <m:r>
                            <a:rPr lang="de-DE" b="0" i="0">
                              <a:latin typeface="Cambria Math"/>
                            </a:rPr>
                            <m:t> </m:t>
                          </m:r>
                          <m:r>
                            <m:rPr>
                              <m:sty m:val="p"/>
                            </m:rPr>
                            <a:rPr lang="de-DE">
                              <a:latin typeface="Cambria Math"/>
                            </a:rPr>
                            <m:t>Kl</m:t>
                          </m:r>
                          <m:r>
                            <a:rPr lang="de-DE">
                              <a:latin typeface="Cambria Math"/>
                            </a:rPr>
                            <m:t>. 1</m:t>
                          </m:r>
                        </m:den>
                      </m:f>
                    </m:oMath>
                  </m:oMathPara>
                </a14:m>
                <a:endParaRPr lang="de-DE" dirty="0">
                  <a:latin typeface="Cambria Math"/>
                </a:endParaRPr>
              </a:p>
              <a:p>
                <a:pPr marL="0" indent="0">
                  <a:lnSpc>
                    <a:spcPct val="100000"/>
                  </a:lnSpc>
                  <a:defRPr/>
                </a:pPr>
                <a:endParaRPr lang="de-DE" b="1" i="1" dirty="0">
                  <a:latin typeface="Cambria Math"/>
                </a:endParaRPr>
              </a:p>
              <a:p>
                <a:pPr marL="0" indent="0">
                  <a:lnSpc>
                    <a:spcPct val="100000"/>
                  </a:lnSpc>
                  <a:defRPr/>
                </a:pPr>
                <a14:m>
                  <m:oMathPara xmlns:m="http://schemas.openxmlformats.org/officeDocument/2006/math">
                    <m:oMathParaPr>
                      <m:jc m:val="left"/>
                    </m:oMathParaPr>
                    <m:oMath xmlns:m="http://schemas.openxmlformats.org/officeDocument/2006/math">
                      <m:r>
                        <a:rPr lang="de-DE" b="1" i="1">
                          <a:latin typeface="Cambria Math"/>
                        </a:rPr>
                        <m:t>     = </m:t>
                      </m:r>
                      <m:f>
                        <m:fPr>
                          <m:ctrlPr>
                            <a:rPr lang="de-DE" i="1">
                              <a:latin typeface="Cambria Math" panose="02040503050406030204" pitchFamily="18" charset="0"/>
                              <a:ea typeface="Cambria Math"/>
                              <a:cs typeface="Cambria Math"/>
                            </a:rPr>
                          </m:ctrlPr>
                        </m:fPr>
                        <m:num>
                          <m:r>
                            <a:rPr lang="de-DE" i="1">
                              <a:latin typeface="Cambria Math"/>
                            </a:rPr>
                            <m:t>𝑡</m:t>
                          </m:r>
                          <m:r>
                            <a:rPr lang="de-DE" b="0" i="1">
                              <a:latin typeface="Cambria Math"/>
                            </a:rPr>
                            <m:t>𝑝</m:t>
                          </m:r>
                        </m:num>
                        <m:den>
                          <m:r>
                            <a:rPr lang="de-DE" i="1">
                              <a:latin typeface="Cambria Math"/>
                            </a:rPr>
                            <m:t>𝑡</m:t>
                          </m:r>
                          <m:r>
                            <a:rPr lang="de-DE" b="0" i="1">
                              <a:latin typeface="Cambria Math"/>
                            </a:rPr>
                            <m:t>𝑝</m:t>
                          </m:r>
                          <m:r>
                            <a:rPr lang="de-DE" b="0" i="1">
                              <a:latin typeface="Cambria Math"/>
                            </a:rPr>
                            <m:t>+</m:t>
                          </m:r>
                          <m:r>
                            <a:rPr lang="de-DE" i="1">
                              <a:latin typeface="Cambria Math"/>
                            </a:rPr>
                            <m:t>𝑓</m:t>
                          </m:r>
                          <m:r>
                            <a:rPr lang="de-DE" b="0" i="1">
                              <a:latin typeface="Cambria Math"/>
                            </a:rPr>
                            <m:t>𝑛</m:t>
                          </m:r>
                        </m:den>
                      </m:f>
                    </m:oMath>
                  </m:oMathPara>
                </a14:m>
                <a:endParaRPr lang="de-DE" i="1" dirty="0">
                  <a:latin typeface="Cambria Math"/>
                </a:endParaRPr>
              </a:p>
              <a:p>
                <a:pPr marL="0" indent="0">
                  <a:lnSpc>
                    <a:spcPct val="100000"/>
                  </a:lnSpc>
                  <a:defRPr/>
                </a:pPr>
                <a:endParaRPr lang="de-DE" i="1" dirty="0">
                  <a:latin typeface="Cambria Math"/>
                </a:endParaRPr>
              </a:p>
              <a:p>
                <a:pPr marL="0" indent="0">
                  <a:lnSpc>
                    <a:spcPct val="100000"/>
                  </a:lnSpc>
                  <a:defRPr/>
                </a:pPr>
                <a14:m>
                  <m:oMath xmlns:m="http://schemas.openxmlformats.org/officeDocument/2006/math">
                    <m:r>
                      <a:rPr lang="de-DE" b="0" i="1">
                        <a:latin typeface="Cambria Math"/>
                      </a:rPr>
                      <m:t>     = </m:t>
                    </m:r>
                    <m:f>
                      <m:fPr>
                        <m:ctrlPr>
                          <a:rPr lang="de-DE" i="1">
                            <a:latin typeface="Cambria Math" panose="02040503050406030204" pitchFamily="18" charset="0"/>
                            <a:ea typeface="Cambria Math"/>
                            <a:cs typeface="Cambria Math"/>
                          </a:rPr>
                        </m:ctrlPr>
                      </m:fPr>
                      <m:num>
                        <m:r>
                          <a:rPr lang="de-DE" b="0" i="1">
                            <a:latin typeface="Cambria Math"/>
                          </a:rPr>
                          <m:t>59</m:t>
                        </m:r>
                      </m:num>
                      <m:den>
                        <m:r>
                          <a:rPr lang="de-DE" b="0" i="1">
                            <a:latin typeface="Cambria Math"/>
                          </a:rPr>
                          <m:t>74</m:t>
                        </m:r>
                      </m:den>
                    </m:f>
                    <m:r>
                      <a:rPr lang="de-DE" b="0" i="1">
                        <a:latin typeface="Cambria Math"/>
                      </a:rPr>
                      <m:t> </m:t>
                    </m:r>
                    <m:r>
                      <a:rPr lang="de-DE" b="0" i="1">
                        <a:latin typeface="Cambria Math"/>
                        <a:ea typeface="Cambria Math"/>
                      </a:rPr>
                      <m:t>≈</m:t>
                    </m:r>
                    <m:r>
                      <a:rPr lang="de-DE" b="0" i="1">
                        <a:latin typeface="Cambria Math"/>
                      </a:rPr>
                      <m:t>0,7973</m:t>
                    </m:r>
                  </m:oMath>
                </a14:m>
                <a:r>
                  <a:rPr lang="de-DE" dirty="0"/>
                  <a:t> </a:t>
                </a:r>
                <a:endParaRPr dirty="0"/>
              </a:p>
              <a:p>
                <a:pPr>
                  <a:defRPr/>
                </a:pPr>
                <a:endParaRPr lang="de-DE" dirty="0"/>
              </a:p>
            </p:txBody>
          </p:sp>
        </mc:Choice>
        <mc:Fallback xmlns="">
          <p:sp>
            <p:nvSpPr>
              <p:cNvPr id="22" name="Inhaltsplatzhalter 3"/>
              <p:cNvSpPr txBox="1">
                <a:spLocks noRot="1" noChangeAspect="1" noMove="1" noResize="1" noEditPoints="1" noAdjustHandles="1" noChangeArrowheads="1" noChangeShapeType="1" noTextEdit="1"/>
              </p:cNvSpPr>
              <p:nvPr/>
            </p:nvSpPr>
            <p:spPr bwMode="auto">
              <a:xfrm>
                <a:off x="904875" y="1533938"/>
                <a:ext cx="4866639" cy="2819478"/>
              </a:xfrm>
              <a:prstGeom prst="rect">
                <a:avLst/>
              </a:prstGeom>
              <a:blipFill>
                <a:blip r:embed="rId3"/>
                <a:stretch>
                  <a:fillRect b="-14935"/>
                </a:stretch>
              </a:blipFill>
            </p:spPr>
            <p:txBody>
              <a:bodyPr/>
              <a:lstStyle/>
              <a:p>
                <a:r>
                  <a:rPr lang="de-DE">
                    <a:noFill/>
                  </a:rPr>
                  <a:t> </a:t>
                </a:r>
              </a:p>
            </p:txBody>
          </p:sp>
        </mc:Fallback>
      </mc:AlternateContent>
      <p:sp>
        <p:nvSpPr>
          <p:cNvPr id="18" name="Inhaltsplatzhalter 3"/>
          <p:cNvSpPr txBox="1"/>
          <p:nvPr/>
        </p:nvSpPr>
        <p:spPr bwMode="auto">
          <a:xfrm>
            <a:off x="851250" y="4956222"/>
            <a:ext cx="8185745" cy="1069806"/>
          </a:xfrm>
          <a:prstGeom prst="rect">
            <a:avLst/>
          </a:prstGeom>
        </p:spPr>
        <p:txBody>
          <a:bodyPr>
            <a:normAutofit/>
          </a:bodyPr>
          <a:lstStyle>
            <a:lvl1pPr marL="342900" indent="-342900" algn="l" defTabSz="455613">
              <a:lnSpc>
                <a:spcPts val="2200"/>
              </a:lnSpc>
              <a:spcBef>
                <a:spcPts val="0"/>
              </a:spcBef>
              <a:spcAft>
                <a:spcPts val="0"/>
              </a:spcAft>
              <a:defRPr sz="2000">
                <a:solidFill>
                  <a:schemeClr val="tx1"/>
                </a:solidFill>
                <a:latin typeface="Arial"/>
                <a:ea typeface="+mn-ea"/>
                <a:cs typeface="+mn-cs"/>
              </a:defRPr>
            </a:lvl1pPr>
            <a:lvl2pPr marL="355600" indent="-169862" algn="l" defTabSz="455613">
              <a:lnSpc>
                <a:spcPts val="2200"/>
              </a:lnSpc>
              <a:spcBef>
                <a:spcPts val="0"/>
              </a:spcBef>
              <a:spcAft>
                <a:spcPts val="0"/>
              </a:spcAft>
              <a:buClr>
                <a:schemeClr val="accent1"/>
              </a:buClr>
              <a:buFont typeface="Wingdings"/>
              <a:buChar char="§"/>
              <a:defRPr sz="2000">
                <a:solidFill>
                  <a:schemeClr val="tx1"/>
                </a:solidFill>
                <a:latin typeface="+mn-lt"/>
                <a:ea typeface="+mn-ea"/>
                <a:cs typeface="+mn-cs"/>
              </a:defRPr>
            </a:lvl2pPr>
            <a:lvl3pPr marL="539750" indent="-184150" algn="l" defTabSz="455613">
              <a:lnSpc>
                <a:spcPts val="2200"/>
              </a:lnSpc>
              <a:spcBef>
                <a:spcPts val="0"/>
              </a:spcBef>
              <a:spcAft>
                <a:spcPts val="0"/>
              </a:spcAft>
              <a:buClr>
                <a:schemeClr val="accent2"/>
              </a:buClr>
              <a:buFont typeface="Wingdings"/>
              <a:buChar char="§"/>
              <a:defRPr sz="2000">
                <a:solidFill>
                  <a:schemeClr val="tx1"/>
                </a:solidFill>
                <a:latin typeface="Arial"/>
                <a:ea typeface="+mn-ea"/>
                <a:cs typeface="+mn-cs"/>
              </a:defRPr>
            </a:lvl3pPr>
            <a:lvl4pPr marL="712788" indent="-169862" algn="l" defTabSz="455613">
              <a:lnSpc>
                <a:spcPts val="2200"/>
              </a:lnSpc>
              <a:spcBef>
                <a:spcPts val="0"/>
              </a:spcBef>
              <a:spcAft>
                <a:spcPts val="0"/>
              </a:spcAft>
              <a:buClr>
                <a:srgbClr val="9D167A"/>
              </a:buClr>
              <a:buFont typeface="Wingdings"/>
              <a:buChar char="§"/>
              <a:defRPr sz="2000">
                <a:solidFill>
                  <a:schemeClr val="tx1"/>
                </a:solidFill>
                <a:latin typeface="Arial"/>
                <a:ea typeface="+mn-ea"/>
                <a:cs typeface="+mn-cs"/>
              </a:defRPr>
            </a:lvl4pPr>
            <a:lvl5pPr marL="1073150" indent="-176213" algn="l" defTabSz="455613">
              <a:lnSpc>
                <a:spcPts val="1600"/>
              </a:lnSpc>
              <a:spcBef>
                <a:spcPts val="500"/>
              </a:spcBef>
              <a:spcAft>
                <a:spcPts val="0"/>
              </a:spcAft>
              <a:buFont typeface="Symbol"/>
              <a:buChar char="-"/>
              <a:defRPr sz="2000">
                <a:solidFill>
                  <a:schemeClr val="tx1"/>
                </a:solidFill>
                <a:latin typeface="Arial"/>
                <a:ea typeface="+mn-ea"/>
                <a:cs typeface="+mn-cs"/>
              </a:defRPr>
            </a:lvl5pPr>
            <a:lvl6pPr marL="2514536" indent="-228594" algn="l" defTabSz="457189">
              <a:spcBef>
                <a:spcPts val="0"/>
              </a:spcBef>
              <a:buFont typeface="Arial"/>
              <a:buChar char="•"/>
              <a:defRPr sz="2000">
                <a:solidFill>
                  <a:schemeClr val="tx1"/>
                </a:solidFill>
                <a:latin typeface="+mn-lt"/>
                <a:ea typeface="+mn-ea"/>
                <a:cs typeface="+mn-cs"/>
              </a:defRPr>
            </a:lvl6pPr>
            <a:lvl7pPr marL="2971726" indent="-228594" algn="l" defTabSz="457189">
              <a:spcBef>
                <a:spcPts val="0"/>
              </a:spcBef>
              <a:buFont typeface="Arial"/>
              <a:buChar char="•"/>
              <a:defRPr sz="2000">
                <a:solidFill>
                  <a:schemeClr val="tx1"/>
                </a:solidFill>
                <a:latin typeface="+mn-lt"/>
                <a:ea typeface="+mn-ea"/>
                <a:cs typeface="+mn-cs"/>
              </a:defRPr>
            </a:lvl7pPr>
            <a:lvl8pPr marL="3428914" indent="-228594" algn="l" defTabSz="457189">
              <a:spcBef>
                <a:spcPts val="0"/>
              </a:spcBef>
              <a:buFont typeface="Arial"/>
              <a:buChar char="•"/>
              <a:defRPr sz="2000">
                <a:solidFill>
                  <a:schemeClr val="tx1"/>
                </a:solidFill>
                <a:latin typeface="+mn-lt"/>
                <a:ea typeface="+mn-ea"/>
                <a:cs typeface="+mn-cs"/>
              </a:defRPr>
            </a:lvl8pPr>
            <a:lvl9pPr marL="3886103" indent="-228594" algn="l" defTabSz="457189">
              <a:spcBef>
                <a:spcPts val="0"/>
              </a:spcBef>
              <a:buFont typeface="Arial"/>
              <a:buChar char="•"/>
              <a:defRPr sz="2000">
                <a:solidFill>
                  <a:schemeClr val="tx1"/>
                </a:solidFill>
                <a:latin typeface="+mn-lt"/>
                <a:ea typeface="+mn-ea"/>
                <a:cs typeface="+mn-cs"/>
              </a:defRPr>
            </a:lvl9pPr>
          </a:lstStyle>
          <a:p>
            <a:pPr marL="0" indent="0">
              <a:lnSpc>
                <a:spcPct val="100000"/>
              </a:lnSpc>
              <a:defRPr/>
            </a:pPr>
            <a:r>
              <a:rPr lang="de-DE" dirty="0">
                <a:latin typeface="Arial"/>
              </a:rPr>
              <a:t>Wünschenswert ist eine Recall von 1.</a:t>
            </a:r>
            <a:endParaRPr dirty="0"/>
          </a:p>
          <a:p>
            <a:pPr marL="0" indent="0">
              <a:lnSpc>
                <a:spcPct val="100000"/>
              </a:lnSpc>
              <a:defRPr/>
            </a:pPr>
            <a:endParaRPr lang="de-DE" sz="1800" b="1" dirty="0">
              <a:latin typeface="Arial"/>
            </a:endParaRPr>
          </a:p>
          <a:p>
            <a:pPr>
              <a:defRPr/>
            </a:pPr>
            <a:endParaRPr lang="de-DE"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nummernplatzhalter 5">
            <a:extLst>
              <a:ext uri="{FF2B5EF4-FFF2-40B4-BE49-F238E27FC236}">
                <a16:creationId xmlns:a16="http://schemas.microsoft.com/office/drawing/2014/main" id="{7EF40D7F-FBF8-4F96-98A4-71BBDA775D02}"/>
              </a:ext>
            </a:extLst>
          </p:cNvPr>
          <p:cNvSpPr>
            <a:spLocks noGrp="1"/>
          </p:cNvSpPr>
          <p:nvPr>
            <p:ph type="sldNum" sz="quarter" idx="17"/>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de-DE"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Folie </a:t>
            </a:r>
            <a:fld id="{E4EB8E2C-207A-45C7-BBA3-F643BCD28F48}" type="slidenum">
              <a:rPr kumimoji="0" lang="de-DE" sz="9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rPr>
              <a:pPr marL="0" marR="0" lvl="0" indent="0" algn="l" defTabSz="457200" rtl="0" eaLnBrk="1" fontAlgn="auto" latinLnBrk="0" hangingPunct="1">
                <a:lnSpc>
                  <a:spcPct val="100000"/>
                </a:lnSpc>
                <a:spcBef>
                  <a:spcPts val="0"/>
                </a:spcBef>
                <a:spcAft>
                  <a:spcPts val="0"/>
                </a:spcAft>
                <a:buClrTx/>
                <a:buSzTx/>
                <a:buFontTx/>
                <a:buNone/>
                <a:tabLst/>
                <a:defRPr/>
              </a:pPr>
              <a:t>26</a:t>
            </a:fld>
            <a:endParaRPr kumimoji="0" lang="de-DE"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cxnSp>
        <p:nvCxnSpPr>
          <p:cNvPr id="27" name="Gerader Verbinder 26">
            <a:extLst>
              <a:ext uri="{FF2B5EF4-FFF2-40B4-BE49-F238E27FC236}">
                <a16:creationId xmlns:a16="http://schemas.microsoft.com/office/drawing/2014/main" id="{6EE5FAF1-91FB-419E-B813-6779C322F1E3}"/>
              </a:ext>
            </a:extLst>
          </p:cNvPr>
          <p:cNvCxnSpPr/>
          <p:nvPr/>
        </p:nvCxnSpPr>
        <p:spPr>
          <a:xfrm>
            <a:off x="851251" y="1278467"/>
            <a:ext cx="8292749" cy="0"/>
          </a:xfrm>
          <a:prstGeom prst="line">
            <a:avLst/>
          </a:prstGeom>
          <a:ln w="3175">
            <a:solidFill>
              <a:schemeClr val="tx1"/>
            </a:solidFill>
          </a:ln>
          <a:effectLst/>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Inhaltsplatzhalter 3">
                <a:extLst>
                  <a:ext uri="{FF2B5EF4-FFF2-40B4-BE49-F238E27FC236}">
                    <a16:creationId xmlns:a16="http://schemas.microsoft.com/office/drawing/2014/main" id="{69C552D0-E5D5-4731-89DC-D1A265B945D8}"/>
                  </a:ext>
                </a:extLst>
              </p:cNvPr>
              <p:cNvSpPr txBox="1">
                <a:spLocks/>
              </p:cNvSpPr>
              <p:nvPr/>
            </p:nvSpPr>
            <p:spPr>
              <a:xfrm>
                <a:off x="851251" y="1448331"/>
                <a:ext cx="7940325" cy="4072561"/>
              </a:xfrm>
              <a:prstGeom prst="rect">
                <a:avLst/>
              </a:prstGeom>
            </p:spPr>
            <p:txBody>
              <a:bodyPr/>
              <a:lstStyle>
                <a:lvl1pPr marL="342900" indent="-342900" algn="l" defTabSz="455613" rtl="0" eaLnBrk="1" fontAlgn="base" hangingPunct="1">
                  <a:lnSpc>
                    <a:spcPts val="2200"/>
                  </a:lnSpc>
                  <a:spcBef>
                    <a:spcPct val="0"/>
                  </a:spcBef>
                  <a:spcAft>
                    <a:spcPct val="0"/>
                  </a:spcAft>
                  <a:defRPr sz="2000" kern="1200">
                    <a:solidFill>
                      <a:schemeClr val="tx1"/>
                    </a:solidFill>
                    <a:latin typeface="Arial"/>
                    <a:ea typeface="+mn-ea"/>
                    <a:cs typeface="+mn-cs"/>
                  </a:defRPr>
                </a:lvl1pPr>
                <a:lvl2pPr marL="355600" indent="-169863" algn="l" defTabSz="455613" rtl="0" eaLnBrk="1" fontAlgn="base" hangingPunct="1">
                  <a:lnSpc>
                    <a:spcPts val="2200"/>
                  </a:lnSpc>
                  <a:spcBef>
                    <a:spcPct val="0"/>
                  </a:spcBef>
                  <a:spcAft>
                    <a:spcPct val="0"/>
                  </a:spcAft>
                  <a:buClr>
                    <a:schemeClr val="accent1"/>
                  </a:buClr>
                  <a:buFont typeface="Wingdings" pitchFamily="2" charset="2"/>
                  <a:buChar char="§"/>
                  <a:defRPr sz="2000" kern="1200">
                    <a:solidFill>
                      <a:schemeClr val="tx1"/>
                    </a:solidFill>
                    <a:latin typeface="+mn-lt"/>
                    <a:ea typeface="+mn-ea"/>
                    <a:cs typeface="+mn-cs"/>
                  </a:defRPr>
                </a:lvl2pPr>
                <a:lvl3pPr marL="539750" indent="-184150" algn="l" defTabSz="455613" rtl="0" eaLnBrk="1" fontAlgn="base" hangingPunct="1">
                  <a:lnSpc>
                    <a:spcPts val="2200"/>
                  </a:lnSpc>
                  <a:spcBef>
                    <a:spcPct val="0"/>
                  </a:spcBef>
                  <a:spcAft>
                    <a:spcPct val="0"/>
                  </a:spcAft>
                  <a:buClr>
                    <a:schemeClr val="accent2"/>
                  </a:buClr>
                  <a:buFont typeface="Wingdings" pitchFamily="2" charset="2"/>
                  <a:buChar char="§"/>
                  <a:defRPr sz="2000" kern="1200">
                    <a:solidFill>
                      <a:schemeClr val="tx1"/>
                    </a:solidFill>
                    <a:latin typeface="Arial"/>
                    <a:ea typeface="+mn-ea"/>
                    <a:cs typeface="+mn-cs"/>
                  </a:defRPr>
                </a:lvl3pPr>
                <a:lvl4pPr marL="712788" indent="-169863" algn="l" defTabSz="455613" rtl="0" eaLnBrk="1" fontAlgn="base" hangingPunct="1">
                  <a:lnSpc>
                    <a:spcPts val="2200"/>
                  </a:lnSpc>
                  <a:spcBef>
                    <a:spcPct val="0"/>
                  </a:spcBef>
                  <a:spcAft>
                    <a:spcPct val="0"/>
                  </a:spcAft>
                  <a:buClr>
                    <a:srgbClr val="9D167A"/>
                  </a:buClr>
                  <a:buFont typeface="Wingdings" pitchFamily="2" charset="2"/>
                  <a:buChar char="§"/>
                  <a:defRPr sz="2000" kern="1200">
                    <a:solidFill>
                      <a:schemeClr val="tx1"/>
                    </a:solidFill>
                    <a:latin typeface="Arial"/>
                    <a:ea typeface="+mn-ea"/>
                    <a:cs typeface="+mn-cs"/>
                  </a:defRPr>
                </a:lvl4pPr>
                <a:lvl5pPr marL="1073150" indent="-176213" algn="l" defTabSz="455613" rtl="0" eaLnBrk="1" fontAlgn="base" hangingPunct="1">
                  <a:lnSpc>
                    <a:spcPts val="1600"/>
                  </a:lnSpc>
                  <a:spcBef>
                    <a:spcPts val="500"/>
                  </a:spcBef>
                  <a:spcAft>
                    <a:spcPct val="0"/>
                  </a:spcAft>
                  <a:buFont typeface="Symbol" pitchFamily="18" charset="2"/>
                  <a:buChar char="-"/>
                  <a:defRPr sz="2000" kern="1200">
                    <a:solidFill>
                      <a:schemeClr val="tx1"/>
                    </a:solidFill>
                    <a:latin typeface="Arial"/>
                    <a:ea typeface="+mn-ea"/>
                    <a:cs typeface="+mn-cs"/>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4"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00000"/>
                  </a:lnSpc>
                  <a:buFontTx/>
                  <a:buBlip>
                    <a:blip r:embed="rId2"/>
                  </a:buBlip>
                </a:pPr>
                <a:r>
                  <a:rPr lang="de-DE" dirty="0">
                    <a:latin typeface="+mj-lt"/>
                  </a:rPr>
                  <a:t>Hohe Precision: Vermeidung von „negative“-Beispielen, die „positive“ klassifiziert werden (</a:t>
                </a:r>
                <a14:m>
                  <m:oMath xmlns:m="http://schemas.openxmlformats.org/officeDocument/2006/math">
                    <m:r>
                      <a:rPr lang="de-DE" i="1" smtClean="0">
                        <a:latin typeface="Cambria Math" panose="02040503050406030204" pitchFamily="18" charset="0"/>
                      </a:rPr>
                      <m:t>𝑓</m:t>
                    </m:r>
                    <m:r>
                      <a:rPr lang="de-DE" b="0" i="1" smtClean="0">
                        <a:latin typeface="Cambria Math" panose="02040503050406030204" pitchFamily="18" charset="0"/>
                      </a:rPr>
                      <m:t>𝑝</m:t>
                    </m:r>
                  </m:oMath>
                </a14:m>
                <a:r>
                  <a:rPr lang="de-DE" dirty="0">
                    <a:latin typeface="+mj-lt"/>
                  </a:rPr>
                  <a:t> wird minimiert). </a:t>
                </a:r>
              </a:p>
              <a:p>
                <a:pPr marL="360363" indent="0">
                  <a:lnSpc>
                    <a:spcPct val="100000"/>
                  </a:lnSpc>
                </a:pPr>
                <a:r>
                  <a:rPr lang="de-DE" dirty="0">
                    <a:latin typeface="+mj-lt"/>
                  </a:rPr>
                  <a:t>Nebeneffekt: Anzahl der „positive“-Beispiele, die „negative“ klassifiziert werden, steigt (</a:t>
                </a:r>
                <a14:m>
                  <m:oMath xmlns:m="http://schemas.openxmlformats.org/officeDocument/2006/math">
                    <m:r>
                      <a:rPr lang="de-DE" i="1" smtClean="0">
                        <a:latin typeface="Cambria Math" panose="02040503050406030204" pitchFamily="18" charset="0"/>
                      </a:rPr>
                      <m:t>𝑓</m:t>
                    </m:r>
                    <m:r>
                      <a:rPr lang="de-DE" b="0" i="1" smtClean="0">
                        <a:latin typeface="Cambria Math" panose="02040503050406030204" pitchFamily="18" charset="0"/>
                      </a:rPr>
                      <m:t>𝑛</m:t>
                    </m:r>
                  </m:oMath>
                </a14:m>
                <a:r>
                  <a:rPr lang="de-DE" dirty="0">
                    <a:latin typeface="+mj-lt"/>
                  </a:rPr>
                  <a:t> wird größer).</a:t>
                </a:r>
              </a:p>
              <a:p>
                <a:pPr marL="0" indent="0">
                  <a:lnSpc>
                    <a:spcPct val="100000"/>
                  </a:lnSpc>
                </a:pPr>
                <a:endParaRPr lang="de-DE" dirty="0">
                  <a:latin typeface="+mj-lt"/>
                </a:endParaRPr>
              </a:p>
              <a:p>
                <a:pPr>
                  <a:lnSpc>
                    <a:spcPct val="100000"/>
                  </a:lnSpc>
                  <a:buFontTx/>
                  <a:buBlip>
                    <a:blip r:embed="rId2"/>
                  </a:buBlip>
                </a:pPr>
                <a:r>
                  <a:rPr lang="de-DE" dirty="0">
                    <a:latin typeface="+mj-lt"/>
                  </a:rPr>
                  <a:t>Hoher Recall: Vermeidung von „positive“-Beispielen, die der „negative“ Klasse zugeordnet werden </a:t>
                </a:r>
                <a:r>
                  <a:rPr lang="de-DE" dirty="0"/>
                  <a:t>(</a:t>
                </a:r>
                <a14:m>
                  <m:oMath xmlns:m="http://schemas.openxmlformats.org/officeDocument/2006/math">
                    <m:r>
                      <a:rPr lang="de-DE" i="1" smtClean="0">
                        <a:latin typeface="Cambria Math" panose="02040503050406030204" pitchFamily="18" charset="0"/>
                      </a:rPr>
                      <m:t>𝑓</m:t>
                    </m:r>
                    <m:r>
                      <a:rPr lang="de-DE" b="0" i="1" smtClean="0">
                        <a:latin typeface="Cambria Math" panose="02040503050406030204" pitchFamily="18" charset="0"/>
                      </a:rPr>
                      <m:t>𝑛</m:t>
                    </m:r>
                  </m:oMath>
                </a14:m>
                <a:r>
                  <a:rPr lang="de-DE" dirty="0"/>
                  <a:t> wird minimiert). </a:t>
                </a:r>
              </a:p>
              <a:p>
                <a:pPr marL="360363" indent="0">
                  <a:lnSpc>
                    <a:spcPct val="100000"/>
                  </a:lnSpc>
                </a:pPr>
                <a:r>
                  <a:rPr lang="de-DE" dirty="0"/>
                  <a:t>Nebeneffekt: Anzahl der „negative“-Beispiele, die „positive“ klassifiziert werden, steigt (</a:t>
                </a:r>
                <a14:m>
                  <m:oMath xmlns:m="http://schemas.openxmlformats.org/officeDocument/2006/math">
                    <m:r>
                      <a:rPr lang="de-DE" b="0" i="1" smtClean="0">
                        <a:latin typeface="Cambria Math" panose="02040503050406030204" pitchFamily="18" charset="0"/>
                      </a:rPr>
                      <m:t>𝑓𝑝</m:t>
                    </m:r>
                  </m:oMath>
                </a14:m>
                <a:r>
                  <a:rPr lang="de-DE" dirty="0"/>
                  <a:t> wird größer).</a:t>
                </a:r>
              </a:p>
              <a:p>
                <a:pPr marL="360363" indent="0">
                  <a:lnSpc>
                    <a:spcPct val="100000"/>
                  </a:lnSpc>
                </a:pPr>
                <a:endParaRPr lang="de-DE" dirty="0"/>
              </a:p>
              <a:p>
                <a:pPr>
                  <a:lnSpc>
                    <a:spcPct val="100000"/>
                  </a:lnSpc>
                  <a:buFontTx/>
                  <a:buBlip>
                    <a:blip r:embed="rId2"/>
                  </a:buBlip>
                </a:pPr>
                <a:r>
                  <a:rPr lang="de-DE" dirty="0"/>
                  <a:t>Gibt die Fragestellung keine Präferenz, liefert der F</a:t>
                </a:r>
                <a:r>
                  <a:rPr lang="de-DE" baseline="-25000" dirty="0"/>
                  <a:t>1</a:t>
                </a:r>
                <a:r>
                  <a:rPr lang="de-DE" dirty="0"/>
                  <a:t>-Score als Mittel zwischen Precision und Recall ein weiteres </a:t>
                </a:r>
                <a:r>
                  <a:rPr lang="de-DE" dirty="0" err="1"/>
                  <a:t>Gütemaß</a:t>
                </a:r>
                <a:r>
                  <a:rPr lang="de-DE" dirty="0"/>
                  <a:t>:</a:t>
                </a:r>
              </a:p>
              <a:p>
                <a:pPr marL="0" indent="0">
                  <a:lnSpc>
                    <a:spcPct val="100000"/>
                  </a:lnSpc>
                </a:pPr>
                <a14:m>
                  <m:oMathPara xmlns:m="http://schemas.openxmlformats.org/officeDocument/2006/math">
                    <m:oMathParaPr>
                      <m:jc m:val="centerGroup"/>
                    </m:oMathParaPr>
                    <m:oMath xmlns:m="http://schemas.openxmlformats.org/officeDocument/2006/math">
                      <m:sSub>
                        <m:sSubPr>
                          <m:ctrlPr>
                            <a:rPr lang="de-DE" i="1">
                              <a:latin typeface="Cambria Math" panose="02040503050406030204" pitchFamily="18" charset="0"/>
                            </a:rPr>
                          </m:ctrlPr>
                        </m:sSubPr>
                        <m:e>
                          <m:r>
                            <a:rPr lang="de-DE" i="1">
                              <a:latin typeface="Cambria Math" panose="02040503050406030204" pitchFamily="18" charset="0"/>
                            </a:rPr>
                            <m:t>𝐹</m:t>
                          </m:r>
                        </m:e>
                        <m:sub>
                          <m:r>
                            <a:rPr lang="de-DE" i="1">
                              <a:latin typeface="Cambria Math" panose="02040503050406030204" pitchFamily="18" charset="0"/>
                            </a:rPr>
                            <m:t>1</m:t>
                          </m:r>
                        </m:sub>
                      </m:sSub>
                      <m:r>
                        <a:rPr lang="de-DE" i="1">
                          <a:latin typeface="Cambria Math" panose="02040503050406030204" pitchFamily="18" charset="0"/>
                        </a:rPr>
                        <m:t>=2</m:t>
                      </m:r>
                      <m:r>
                        <a:rPr lang="de-DE" i="1">
                          <a:latin typeface="Cambria Math" panose="02040503050406030204" pitchFamily="18" charset="0"/>
                          <a:ea typeface="Cambria Math" panose="02040503050406030204" pitchFamily="18" charset="0"/>
                        </a:rPr>
                        <m:t>∙</m:t>
                      </m:r>
                      <m:f>
                        <m:fPr>
                          <m:ctrlPr>
                            <a:rPr lang="de-DE" i="1">
                              <a:latin typeface="Cambria Math" panose="02040503050406030204" pitchFamily="18" charset="0"/>
                              <a:ea typeface="Cambria Math" panose="02040503050406030204" pitchFamily="18" charset="0"/>
                            </a:rPr>
                          </m:ctrlPr>
                        </m:fPr>
                        <m:num>
                          <m:r>
                            <a:rPr lang="de-DE" i="1">
                              <a:latin typeface="Cambria Math" panose="02040503050406030204" pitchFamily="18" charset="0"/>
                              <a:ea typeface="Cambria Math" panose="02040503050406030204" pitchFamily="18" charset="0"/>
                            </a:rPr>
                            <m:t>𝑃𝑟𝑒𝑐𝑖𝑠𝑖𝑜𝑛</m:t>
                          </m:r>
                          <m:r>
                            <a:rPr lang="de-DE" i="1">
                              <a:latin typeface="Cambria Math" panose="02040503050406030204" pitchFamily="18" charset="0"/>
                              <a:ea typeface="Cambria Math" panose="02040503050406030204" pitchFamily="18" charset="0"/>
                            </a:rPr>
                            <m:t> ∙</m:t>
                          </m:r>
                          <m:r>
                            <a:rPr lang="de-DE" i="1">
                              <a:latin typeface="Cambria Math" panose="02040503050406030204" pitchFamily="18" charset="0"/>
                              <a:ea typeface="Cambria Math" panose="02040503050406030204" pitchFamily="18" charset="0"/>
                            </a:rPr>
                            <m:t>𝑅𝑒𝑐𝑎𝑙𝑙</m:t>
                          </m:r>
                        </m:num>
                        <m:den>
                          <m:r>
                            <a:rPr lang="de-DE" i="1">
                              <a:latin typeface="Cambria Math" panose="02040503050406030204" pitchFamily="18" charset="0"/>
                              <a:ea typeface="Cambria Math" panose="02040503050406030204" pitchFamily="18" charset="0"/>
                            </a:rPr>
                            <m:t>𝑃𝑟𝑒𝑐𝑖𝑠𝑖𝑜𝑛</m:t>
                          </m:r>
                          <m:r>
                            <a:rPr lang="de-DE" i="1">
                              <a:latin typeface="Cambria Math" panose="02040503050406030204" pitchFamily="18" charset="0"/>
                              <a:ea typeface="Cambria Math" panose="02040503050406030204" pitchFamily="18" charset="0"/>
                            </a:rPr>
                            <m:t>+</m:t>
                          </m:r>
                          <m:r>
                            <a:rPr lang="de-DE" i="1">
                              <a:latin typeface="Cambria Math" panose="02040503050406030204" pitchFamily="18" charset="0"/>
                              <a:ea typeface="Cambria Math" panose="02040503050406030204" pitchFamily="18" charset="0"/>
                            </a:rPr>
                            <m:t>𝑅𝑒𝑐𝑎𝑙𝑙</m:t>
                          </m:r>
                        </m:den>
                      </m:f>
                    </m:oMath>
                  </m:oMathPara>
                </a14:m>
                <a:endParaRPr lang="de-DE" dirty="0"/>
              </a:p>
              <a:p>
                <a:pPr marL="360363" indent="0">
                  <a:lnSpc>
                    <a:spcPct val="100000"/>
                  </a:lnSpc>
                </a:pPr>
                <a:endParaRPr lang="de-DE" dirty="0"/>
              </a:p>
              <a:p>
                <a:pPr marL="0" indent="0">
                  <a:lnSpc>
                    <a:spcPct val="100000"/>
                  </a:lnSpc>
                </a:pPr>
                <a:endParaRPr lang="de-DE" sz="1000" dirty="0">
                  <a:latin typeface="+mj-lt"/>
                </a:endParaRPr>
              </a:p>
            </p:txBody>
          </p:sp>
        </mc:Choice>
        <mc:Fallback xmlns="">
          <p:sp>
            <p:nvSpPr>
              <p:cNvPr id="9" name="Inhaltsplatzhalter 3">
                <a:extLst>
                  <a:ext uri="{FF2B5EF4-FFF2-40B4-BE49-F238E27FC236}">
                    <a16:creationId xmlns:a16="http://schemas.microsoft.com/office/drawing/2014/main" id="{69C552D0-E5D5-4731-89DC-D1A265B945D8}"/>
                  </a:ext>
                </a:extLst>
              </p:cNvPr>
              <p:cNvSpPr txBox="1">
                <a:spLocks noRot="1" noChangeAspect="1" noMove="1" noResize="1" noEditPoints="1" noAdjustHandles="1" noChangeArrowheads="1" noChangeShapeType="1" noTextEdit="1"/>
              </p:cNvSpPr>
              <p:nvPr/>
            </p:nvSpPr>
            <p:spPr>
              <a:xfrm>
                <a:off x="851251" y="1448331"/>
                <a:ext cx="7940325" cy="4072561"/>
              </a:xfrm>
              <a:prstGeom prst="rect">
                <a:avLst/>
              </a:prstGeom>
              <a:blipFill>
                <a:blip r:embed="rId3"/>
                <a:stretch>
                  <a:fillRect t="-749" b="-5389"/>
                </a:stretch>
              </a:blipFill>
            </p:spPr>
            <p:txBody>
              <a:bodyPr/>
              <a:lstStyle/>
              <a:p>
                <a:r>
                  <a:rPr lang="de-DE">
                    <a:noFill/>
                  </a:rPr>
                  <a:t> </a:t>
                </a:r>
              </a:p>
            </p:txBody>
          </p:sp>
        </mc:Fallback>
      </mc:AlternateContent>
      <p:sp>
        <p:nvSpPr>
          <p:cNvPr id="62" name="Titel 2">
            <a:extLst>
              <a:ext uri="{FF2B5EF4-FFF2-40B4-BE49-F238E27FC236}">
                <a16:creationId xmlns:a16="http://schemas.microsoft.com/office/drawing/2014/main" id="{4C8DC483-42C7-4D56-BA36-8CE31A4BC27D}"/>
              </a:ext>
            </a:extLst>
          </p:cNvPr>
          <p:cNvSpPr>
            <a:spLocks noGrp="1"/>
          </p:cNvSpPr>
          <p:nvPr>
            <p:ph type="title" idx="4294967295"/>
          </p:nvPr>
        </p:nvSpPr>
        <p:spPr>
          <a:xfrm>
            <a:off x="904875" y="368228"/>
            <a:ext cx="7886700" cy="1325563"/>
          </a:xfrm>
        </p:spPr>
        <p:txBody>
          <a:bodyPr>
            <a:normAutofit/>
          </a:bodyPr>
          <a:lstStyle/>
          <a:p>
            <a:pPr>
              <a:lnSpc>
                <a:spcPct val="100000"/>
              </a:lnSpc>
            </a:pPr>
            <a:r>
              <a:rPr lang="de-DE" sz="3200" dirty="0">
                <a:latin typeface="+mn-lt"/>
              </a:rPr>
              <a:t>Precision-Recall-Dilemma, F1-Score</a:t>
            </a:r>
          </a:p>
        </p:txBody>
      </p:sp>
      <p:sp>
        <p:nvSpPr>
          <p:cNvPr id="7" name="Inhaltsplatzhalter 3">
            <a:extLst>
              <a:ext uri="{FF2B5EF4-FFF2-40B4-BE49-F238E27FC236}">
                <a16:creationId xmlns:a16="http://schemas.microsoft.com/office/drawing/2014/main" id="{CE0B7FB9-AB37-4F9C-B5D8-2EE96ACA52B9}"/>
              </a:ext>
            </a:extLst>
          </p:cNvPr>
          <p:cNvSpPr txBox="1">
            <a:spLocks/>
          </p:cNvSpPr>
          <p:nvPr/>
        </p:nvSpPr>
        <p:spPr>
          <a:xfrm>
            <a:off x="6391176" y="4014853"/>
            <a:ext cx="2400400" cy="46166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wrap="square" rtlCol="0">
            <a:spAutoFit/>
          </a:bodyPr>
          <a:lstStyle>
            <a:defPPr>
              <a:defRPr lang="de-DE"/>
            </a:defPPr>
            <a:lvl1pPr>
              <a:defRPr sz="1200">
                <a:solidFill>
                  <a:schemeClr val="dk1"/>
                </a:solidFill>
                <a:cs typeface="Arial" panose="020B0604020202020204"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de-DE" dirty="0"/>
              <a:t>Meist: Je höher Precision, desto niedriger Recall und umgekehrt. </a:t>
            </a:r>
          </a:p>
        </p:txBody>
      </p:sp>
    </p:spTree>
    <p:extLst>
      <p:ext uri="{BB962C8B-B14F-4D97-AF65-F5344CB8AC3E}">
        <p14:creationId xmlns:p14="http://schemas.microsoft.com/office/powerpoint/2010/main" val="1068711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nummernplatzhalter 5">
            <a:extLst>
              <a:ext uri="{FF2B5EF4-FFF2-40B4-BE49-F238E27FC236}">
                <a16:creationId xmlns:a16="http://schemas.microsoft.com/office/drawing/2014/main" id="{7EF40D7F-FBF8-4F96-98A4-71BBDA775D02}"/>
              </a:ext>
            </a:extLst>
          </p:cNvPr>
          <p:cNvSpPr>
            <a:spLocks noGrp="1"/>
          </p:cNvSpPr>
          <p:nvPr>
            <p:ph type="sldNum" sz="quarter" idx="17"/>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de-DE"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Folie </a:t>
            </a:r>
            <a:fld id="{E4EB8E2C-207A-45C7-BBA3-F643BCD28F48}" type="slidenum">
              <a:rPr kumimoji="0" lang="de-DE" sz="9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rPr>
              <a:pPr marL="0" marR="0" lvl="0" indent="0" algn="l" defTabSz="457200" rtl="0" eaLnBrk="1" fontAlgn="auto" latinLnBrk="0" hangingPunct="1">
                <a:lnSpc>
                  <a:spcPct val="100000"/>
                </a:lnSpc>
                <a:spcBef>
                  <a:spcPts val="0"/>
                </a:spcBef>
                <a:spcAft>
                  <a:spcPts val="0"/>
                </a:spcAft>
                <a:buClrTx/>
                <a:buSzTx/>
                <a:buFontTx/>
                <a:buNone/>
                <a:tabLst/>
                <a:defRPr/>
              </a:pPr>
              <a:t>27</a:t>
            </a:fld>
            <a:endParaRPr kumimoji="0" lang="de-DE"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cxnSp>
        <p:nvCxnSpPr>
          <p:cNvPr id="8" name="Gerader Verbinder 7">
            <a:extLst>
              <a:ext uri="{FF2B5EF4-FFF2-40B4-BE49-F238E27FC236}">
                <a16:creationId xmlns:a16="http://schemas.microsoft.com/office/drawing/2014/main" id="{4B2E6ED1-7C78-493F-8332-7D48A5ECBBC9}"/>
              </a:ext>
            </a:extLst>
          </p:cNvPr>
          <p:cNvCxnSpPr/>
          <p:nvPr/>
        </p:nvCxnSpPr>
        <p:spPr>
          <a:xfrm>
            <a:off x="851251" y="1278467"/>
            <a:ext cx="8292749" cy="0"/>
          </a:xfrm>
          <a:prstGeom prst="line">
            <a:avLst/>
          </a:prstGeom>
          <a:ln w="3175">
            <a:solidFill>
              <a:schemeClr val="tx1"/>
            </a:solidFill>
          </a:ln>
          <a:effectLst/>
        </p:spPr>
        <p:style>
          <a:lnRef idx="1">
            <a:schemeClr val="accent1"/>
          </a:lnRef>
          <a:fillRef idx="0">
            <a:schemeClr val="accent1"/>
          </a:fillRef>
          <a:effectRef idx="0">
            <a:schemeClr val="accent1"/>
          </a:effectRef>
          <a:fontRef idx="minor">
            <a:schemeClr val="tx1"/>
          </a:fontRef>
        </p:style>
      </p:cxnSp>
      <p:sp>
        <p:nvSpPr>
          <p:cNvPr id="9" name="Titel 2">
            <a:extLst>
              <a:ext uri="{FF2B5EF4-FFF2-40B4-BE49-F238E27FC236}">
                <a16:creationId xmlns:a16="http://schemas.microsoft.com/office/drawing/2014/main" id="{C3687229-EEF5-4177-93B7-FB0B38927732}"/>
              </a:ext>
            </a:extLst>
          </p:cNvPr>
          <p:cNvSpPr>
            <a:spLocks noGrp="1"/>
          </p:cNvSpPr>
          <p:nvPr>
            <p:ph type="title" idx="4294967295"/>
          </p:nvPr>
        </p:nvSpPr>
        <p:spPr>
          <a:xfrm>
            <a:off x="904875" y="368228"/>
            <a:ext cx="8239125" cy="1325563"/>
          </a:xfrm>
        </p:spPr>
        <p:txBody>
          <a:bodyPr>
            <a:normAutofit/>
          </a:bodyPr>
          <a:lstStyle/>
          <a:p>
            <a:pPr>
              <a:lnSpc>
                <a:spcPct val="100000"/>
              </a:lnSpc>
            </a:pPr>
            <a:r>
              <a:rPr lang="de-DE" sz="3200" dirty="0">
                <a:latin typeface="+mn-lt"/>
              </a:rPr>
              <a:t>4.3 Varianz und Bias</a:t>
            </a:r>
          </a:p>
        </p:txBody>
      </p:sp>
    </p:spTree>
    <p:extLst>
      <p:ext uri="{BB962C8B-B14F-4D97-AF65-F5344CB8AC3E}">
        <p14:creationId xmlns:p14="http://schemas.microsoft.com/office/powerpoint/2010/main" val="33285246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480C11A-4958-4DF6-B86E-756D7221423B}"/>
              </a:ext>
            </a:extLst>
          </p:cNvPr>
          <p:cNvSpPr>
            <a:spLocks noGrp="1"/>
          </p:cNvSpPr>
          <p:nvPr>
            <p:ph type="title"/>
          </p:nvPr>
        </p:nvSpPr>
        <p:spPr>
          <a:xfrm>
            <a:off x="904875" y="368301"/>
            <a:ext cx="8099428" cy="800714"/>
          </a:xfrm>
        </p:spPr>
        <p:txBody>
          <a:bodyPr/>
          <a:lstStyle/>
          <a:p>
            <a:pPr>
              <a:lnSpc>
                <a:spcPct val="100000"/>
              </a:lnSpc>
            </a:pPr>
            <a:r>
              <a:rPr lang="de-DE" sz="3200" dirty="0"/>
              <a:t>Modelleigenschaften</a:t>
            </a:r>
            <a:endParaRPr lang="de-DE" dirty="0"/>
          </a:p>
        </p:txBody>
      </p:sp>
      <p:sp>
        <p:nvSpPr>
          <p:cNvPr id="3" name="Inhaltsplatzhalter 2">
            <a:extLst>
              <a:ext uri="{FF2B5EF4-FFF2-40B4-BE49-F238E27FC236}">
                <a16:creationId xmlns:a16="http://schemas.microsoft.com/office/drawing/2014/main" id="{1B2994ED-A0FE-4A10-9521-9EAA027A0DE7}"/>
              </a:ext>
            </a:extLst>
          </p:cNvPr>
          <p:cNvSpPr>
            <a:spLocks noGrp="1"/>
          </p:cNvSpPr>
          <p:nvPr>
            <p:ph sz="quarter" idx="12"/>
          </p:nvPr>
        </p:nvSpPr>
        <p:spPr>
          <a:xfrm>
            <a:off x="904879" y="1357313"/>
            <a:ext cx="7339010" cy="4320000"/>
          </a:xfrm>
        </p:spPr>
        <p:txBody>
          <a:bodyPr/>
          <a:lstStyle/>
          <a:p>
            <a:pPr>
              <a:lnSpc>
                <a:spcPct val="100000"/>
              </a:lnSpc>
            </a:pPr>
            <a:r>
              <a:rPr lang="de-DE" dirty="0"/>
              <a:t>Neben den Gütemaßen gibt es noch eine weitere Modelleigenschaften, die es zu beachten gilt, und zwar </a:t>
            </a:r>
            <a:r>
              <a:rPr lang="de-DE" b="1" dirty="0"/>
              <a:t>Varianz</a:t>
            </a:r>
            <a:r>
              <a:rPr lang="de-DE" dirty="0"/>
              <a:t> und </a:t>
            </a:r>
            <a:r>
              <a:rPr lang="de-DE" b="1" dirty="0"/>
              <a:t>Bias</a:t>
            </a:r>
            <a:r>
              <a:rPr lang="de-DE" dirty="0"/>
              <a:t>. </a:t>
            </a:r>
          </a:p>
          <a:p>
            <a:pPr>
              <a:lnSpc>
                <a:spcPct val="100000"/>
              </a:lnSpc>
            </a:pPr>
            <a:endParaRPr lang="de-DE" b="1" dirty="0"/>
          </a:p>
          <a:p>
            <a:pPr>
              <a:lnSpc>
                <a:spcPct val="100000"/>
              </a:lnSpc>
            </a:pPr>
            <a:r>
              <a:rPr lang="de-DE" b="1" dirty="0"/>
              <a:t>Hohe Varianz:</a:t>
            </a:r>
          </a:p>
          <a:p>
            <a:pPr>
              <a:lnSpc>
                <a:spcPct val="100000"/>
              </a:lnSpc>
            </a:pPr>
            <a:r>
              <a:rPr lang="de-DE" dirty="0"/>
              <a:t>Das Modell verändert sich stark, wenn eine andere Trainingsmenge (mit gleicher Verteilung) zum Trainieren genutzt wird. </a:t>
            </a:r>
          </a:p>
          <a:p>
            <a:pPr>
              <a:lnSpc>
                <a:spcPct val="100000"/>
              </a:lnSpc>
            </a:pPr>
            <a:endParaRPr lang="de-DE" b="1" dirty="0"/>
          </a:p>
          <a:p>
            <a:pPr>
              <a:lnSpc>
                <a:spcPct val="100000"/>
              </a:lnSpc>
            </a:pPr>
            <a:r>
              <a:rPr lang="de-DE" b="1" dirty="0"/>
              <a:t>Hohe Bias:</a:t>
            </a:r>
          </a:p>
          <a:p>
            <a:pPr>
              <a:lnSpc>
                <a:spcPct val="100000"/>
              </a:lnSpc>
            </a:pPr>
            <a:r>
              <a:rPr lang="de-DE" dirty="0"/>
              <a:t>Das Modell weicht im Mittel über alle möglichen Trainingsmengen (mit gleicher Verteilung) vom erwarteten Verhalten ab.</a:t>
            </a:r>
            <a:endParaRPr lang="de-DE" b="1" dirty="0"/>
          </a:p>
          <a:p>
            <a:endParaRPr lang="de-DE" dirty="0"/>
          </a:p>
        </p:txBody>
      </p:sp>
      <p:sp>
        <p:nvSpPr>
          <p:cNvPr id="6" name="Foliennummernplatzhalter 5">
            <a:extLst>
              <a:ext uri="{FF2B5EF4-FFF2-40B4-BE49-F238E27FC236}">
                <a16:creationId xmlns:a16="http://schemas.microsoft.com/office/drawing/2014/main" id="{9BE159B6-0FB4-48B0-A591-3D52A81C36CC}"/>
              </a:ext>
            </a:extLst>
          </p:cNvPr>
          <p:cNvSpPr>
            <a:spLocks noGrp="1"/>
          </p:cNvSpPr>
          <p:nvPr>
            <p:ph type="sldNum" sz="quarter" idx="17"/>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de-DE"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Folie </a:t>
            </a:r>
            <a:fld id="{E4EB8E2C-207A-45C7-BBA3-F643BCD28F48}" type="slidenum">
              <a:rPr kumimoji="0" lang="de-DE" sz="9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rPr>
              <a:pPr marL="0" marR="0" lvl="0" indent="0" algn="l" defTabSz="457200" rtl="0" eaLnBrk="1" fontAlgn="auto" latinLnBrk="0" hangingPunct="1">
                <a:lnSpc>
                  <a:spcPct val="100000"/>
                </a:lnSpc>
                <a:spcBef>
                  <a:spcPts val="0"/>
                </a:spcBef>
                <a:spcAft>
                  <a:spcPts val="0"/>
                </a:spcAft>
                <a:buClrTx/>
                <a:buSzTx/>
                <a:buFontTx/>
                <a:buNone/>
                <a:tabLst/>
                <a:defRPr/>
              </a:pPr>
              <a:t>28</a:t>
            </a:fld>
            <a:endParaRPr kumimoji="0" lang="de-DE"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cxnSp>
        <p:nvCxnSpPr>
          <p:cNvPr id="8" name="Gerader Verbinder 7">
            <a:extLst>
              <a:ext uri="{FF2B5EF4-FFF2-40B4-BE49-F238E27FC236}">
                <a16:creationId xmlns:a16="http://schemas.microsoft.com/office/drawing/2014/main" id="{D9449A4D-8679-4B5C-9272-EB19AD061617}"/>
              </a:ext>
            </a:extLst>
          </p:cNvPr>
          <p:cNvCxnSpPr/>
          <p:nvPr/>
        </p:nvCxnSpPr>
        <p:spPr>
          <a:xfrm>
            <a:off x="851251" y="1268993"/>
            <a:ext cx="8292749" cy="0"/>
          </a:xfrm>
          <a:prstGeom prst="line">
            <a:avLst/>
          </a:prstGeom>
          <a:ln w="3175">
            <a:solidFill>
              <a:schemeClr val="tx1"/>
            </a:solidFill>
          </a:ln>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9194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B4416D4-6412-4087-810B-8FBCBE52DC37}"/>
              </a:ext>
            </a:extLst>
          </p:cNvPr>
          <p:cNvSpPr>
            <a:spLocks noGrp="1"/>
          </p:cNvSpPr>
          <p:nvPr>
            <p:ph type="title"/>
          </p:nvPr>
        </p:nvSpPr>
        <p:spPr>
          <a:xfrm>
            <a:off x="904875" y="372308"/>
            <a:ext cx="8099428" cy="860875"/>
          </a:xfrm>
        </p:spPr>
        <p:txBody>
          <a:bodyPr/>
          <a:lstStyle/>
          <a:p>
            <a:pPr>
              <a:lnSpc>
                <a:spcPct val="100000"/>
              </a:lnSpc>
            </a:pPr>
            <a:r>
              <a:rPr lang="de-DE" sz="3200" dirty="0"/>
              <a:t>Modell</a:t>
            </a:r>
            <a:r>
              <a:rPr lang="de-DE" dirty="0"/>
              <a:t> mit hoher Varianz</a:t>
            </a:r>
          </a:p>
        </p:txBody>
      </p:sp>
      <p:pic>
        <p:nvPicPr>
          <p:cNvPr id="7" name="Inhaltsplatzhalter 6">
            <a:extLst>
              <a:ext uri="{FF2B5EF4-FFF2-40B4-BE49-F238E27FC236}">
                <a16:creationId xmlns:a16="http://schemas.microsoft.com/office/drawing/2014/main" id="{1E57661A-8788-48E1-BD81-1B13D60BE987}"/>
              </a:ext>
            </a:extLst>
          </p:cNvPr>
          <p:cNvPicPr>
            <a:picLocks noGrp="1" noChangeAspect="1"/>
          </p:cNvPicPr>
          <p:nvPr>
            <p:ph sz="quarter" idx="12"/>
          </p:nvPr>
        </p:nvPicPr>
        <p:blipFill>
          <a:blip r:embed="rId2"/>
          <a:stretch>
            <a:fillRect/>
          </a:stretch>
        </p:blipFill>
        <p:spPr>
          <a:xfrm>
            <a:off x="598189" y="1403046"/>
            <a:ext cx="4046686" cy="2131409"/>
          </a:xfrm>
          <a:prstGeom prst="rect">
            <a:avLst/>
          </a:prstGeom>
        </p:spPr>
      </p:pic>
      <p:sp>
        <p:nvSpPr>
          <p:cNvPr id="6" name="Foliennummernplatzhalter 5">
            <a:extLst>
              <a:ext uri="{FF2B5EF4-FFF2-40B4-BE49-F238E27FC236}">
                <a16:creationId xmlns:a16="http://schemas.microsoft.com/office/drawing/2014/main" id="{8581F335-49FA-4896-A6C6-EDADF6D482C5}"/>
              </a:ext>
            </a:extLst>
          </p:cNvPr>
          <p:cNvSpPr>
            <a:spLocks noGrp="1"/>
          </p:cNvSpPr>
          <p:nvPr>
            <p:ph type="sldNum" sz="quarter" idx="17"/>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de-DE"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Folie </a:t>
            </a:r>
            <a:fld id="{E4EB8E2C-207A-45C7-BBA3-F643BCD28F48}" type="slidenum">
              <a:rPr kumimoji="0" lang="de-DE" sz="9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rPr>
              <a:pPr marL="0" marR="0" lvl="0" indent="0" algn="l" defTabSz="457200" rtl="0" eaLnBrk="1" fontAlgn="auto" latinLnBrk="0" hangingPunct="1">
                <a:lnSpc>
                  <a:spcPct val="100000"/>
                </a:lnSpc>
                <a:spcBef>
                  <a:spcPts val="0"/>
                </a:spcBef>
                <a:spcAft>
                  <a:spcPts val="0"/>
                </a:spcAft>
                <a:buClrTx/>
                <a:buSzTx/>
                <a:buFontTx/>
                <a:buNone/>
                <a:tabLst/>
                <a:defRPr/>
              </a:pPr>
              <a:t>29</a:t>
            </a:fld>
            <a:endParaRPr kumimoji="0" lang="de-DE"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9" name="Textfeld 8">
            <a:extLst>
              <a:ext uri="{FF2B5EF4-FFF2-40B4-BE49-F238E27FC236}">
                <a16:creationId xmlns:a16="http://schemas.microsoft.com/office/drawing/2014/main" id="{A954AC29-B488-4DF3-A229-F3885D4EE49D}"/>
              </a:ext>
            </a:extLst>
          </p:cNvPr>
          <p:cNvSpPr txBox="1"/>
          <p:nvPr/>
        </p:nvSpPr>
        <p:spPr>
          <a:xfrm>
            <a:off x="1579056" y="3857552"/>
            <a:ext cx="2405030" cy="830997"/>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de-DE" sz="1200" dirty="0">
                <a:cs typeface="Arial" panose="020B0604020202020204" pitchFamily="34" charset="0"/>
              </a:rPr>
              <a:t>Modellparameter: </a:t>
            </a:r>
            <a:br>
              <a:rPr lang="de-DE" sz="1200" dirty="0">
                <a:latin typeface="Consolas" panose="020B0609020204030204" pitchFamily="49" charset="0"/>
                <a:cs typeface="Arial" panose="020B0604020202020204" pitchFamily="34" charset="0"/>
              </a:rPr>
            </a:br>
            <a:r>
              <a:rPr lang="de-DE" sz="1200" dirty="0">
                <a:latin typeface="Consolas" panose="020B0609020204030204" pitchFamily="49" charset="0"/>
                <a:cs typeface="Arial" panose="020B0604020202020204" pitchFamily="34" charset="0"/>
              </a:rPr>
              <a:t>k = 1, euklidische Metrik, </a:t>
            </a:r>
          </a:p>
          <a:p>
            <a:r>
              <a:rPr lang="de-DE" sz="1200" dirty="0">
                <a:cs typeface="Arial" panose="020B0604020202020204" pitchFamily="34" charset="0"/>
              </a:rPr>
              <a:t>Trennungsparameter: </a:t>
            </a:r>
          </a:p>
          <a:p>
            <a:r>
              <a:rPr lang="de-DE" sz="1200" dirty="0" err="1">
                <a:latin typeface="Consolas" panose="020B0609020204030204" pitchFamily="49" charset="0"/>
                <a:cs typeface="Arial" panose="020B0604020202020204" pitchFamily="34" charset="0"/>
              </a:rPr>
              <a:t>randomstate</a:t>
            </a:r>
            <a:r>
              <a:rPr lang="de-DE" sz="1200" dirty="0">
                <a:latin typeface="Consolas" panose="020B0609020204030204" pitchFamily="49" charset="0"/>
                <a:cs typeface="Arial" panose="020B0604020202020204" pitchFamily="34" charset="0"/>
              </a:rPr>
              <a:t>=1 </a:t>
            </a:r>
          </a:p>
        </p:txBody>
      </p:sp>
      <p:pic>
        <p:nvPicPr>
          <p:cNvPr id="10" name="Grafik 9">
            <a:extLst>
              <a:ext uri="{FF2B5EF4-FFF2-40B4-BE49-F238E27FC236}">
                <a16:creationId xmlns:a16="http://schemas.microsoft.com/office/drawing/2014/main" id="{074E9459-B4DD-44D3-89D6-6401B48B1F2D}"/>
              </a:ext>
            </a:extLst>
          </p:cNvPr>
          <p:cNvPicPr>
            <a:picLocks noChangeAspect="1"/>
          </p:cNvPicPr>
          <p:nvPr/>
        </p:nvPicPr>
        <p:blipFill>
          <a:blip r:embed="rId3"/>
          <a:stretch>
            <a:fillRect/>
          </a:stretch>
        </p:blipFill>
        <p:spPr>
          <a:xfrm>
            <a:off x="4951562" y="3627158"/>
            <a:ext cx="4008962" cy="2122783"/>
          </a:xfrm>
          <a:prstGeom prst="rect">
            <a:avLst/>
          </a:prstGeom>
        </p:spPr>
      </p:pic>
      <p:sp>
        <p:nvSpPr>
          <p:cNvPr id="11" name="Textfeld 10">
            <a:extLst>
              <a:ext uri="{FF2B5EF4-FFF2-40B4-BE49-F238E27FC236}">
                <a16:creationId xmlns:a16="http://schemas.microsoft.com/office/drawing/2014/main" id="{AF9A17E0-BF03-409B-B06D-209AB8C3D967}"/>
              </a:ext>
            </a:extLst>
          </p:cNvPr>
          <p:cNvSpPr txBox="1"/>
          <p:nvPr/>
        </p:nvSpPr>
        <p:spPr>
          <a:xfrm>
            <a:off x="5854881" y="1599173"/>
            <a:ext cx="2405030" cy="830997"/>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de-DE" sz="1200" dirty="0">
                <a:cs typeface="Arial" panose="020B0604020202020204" pitchFamily="34" charset="0"/>
              </a:rPr>
              <a:t>Modellparameter: </a:t>
            </a:r>
            <a:br>
              <a:rPr lang="de-DE" sz="1200" dirty="0">
                <a:latin typeface="Consolas" panose="020B0609020204030204" pitchFamily="49" charset="0"/>
                <a:cs typeface="Arial" panose="020B0604020202020204" pitchFamily="34" charset="0"/>
              </a:rPr>
            </a:br>
            <a:r>
              <a:rPr lang="de-DE" sz="1200" dirty="0">
                <a:latin typeface="Consolas" panose="020B0609020204030204" pitchFamily="49" charset="0"/>
                <a:cs typeface="Arial" panose="020B0604020202020204" pitchFamily="34" charset="0"/>
              </a:rPr>
              <a:t>k = 1, euklidische Metrik, </a:t>
            </a:r>
          </a:p>
          <a:p>
            <a:r>
              <a:rPr lang="de-DE" sz="1200" dirty="0">
                <a:cs typeface="Arial" panose="020B0604020202020204" pitchFamily="34" charset="0"/>
              </a:rPr>
              <a:t>Trennungsparameter: </a:t>
            </a:r>
          </a:p>
          <a:p>
            <a:r>
              <a:rPr lang="de-DE" sz="1200" dirty="0" err="1">
                <a:latin typeface="Consolas" panose="020B0609020204030204" pitchFamily="49" charset="0"/>
                <a:cs typeface="Arial" panose="020B0604020202020204" pitchFamily="34" charset="0"/>
              </a:rPr>
              <a:t>randomstate</a:t>
            </a:r>
            <a:r>
              <a:rPr lang="de-DE" sz="1200" dirty="0">
                <a:latin typeface="Consolas" panose="020B0609020204030204" pitchFamily="49" charset="0"/>
                <a:cs typeface="Arial" panose="020B0604020202020204" pitchFamily="34" charset="0"/>
              </a:rPr>
              <a:t>=42 </a:t>
            </a:r>
          </a:p>
        </p:txBody>
      </p:sp>
      <p:sp>
        <p:nvSpPr>
          <p:cNvPr id="13" name="Textfeld 12">
            <a:extLst>
              <a:ext uri="{FF2B5EF4-FFF2-40B4-BE49-F238E27FC236}">
                <a16:creationId xmlns:a16="http://schemas.microsoft.com/office/drawing/2014/main" id="{853A4D83-94D6-4BDB-867D-ADA167104094}"/>
              </a:ext>
            </a:extLst>
          </p:cNvPr>
          <p:cNvSpPr txBox="1"/>
          <p:nvPr/>
        </p:nvSpPr>
        <p:spPr>
          <a:xfrm>
            <a:off x="777090" y="5177955"/>
            <a:ext cx="4008962" cy="276999"/>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de-DE" sz="1200" dirty="0">
                <a:cs typeface="Arial" panose="020B0604020202020204" pitchFamily="34" charset="0"/>
              </a:rPr>
              <a:t>Starke Veränderung durch eine andere Trainingsmenge.</a:t>
            </a:r>
            <a:endParaRPr lang="de-DE" sz="1200" dirty="0">
              <a:latin typeface="Consolas" panose="020B0609020204030204" pitchFamily="49" charset="0"/>
              <a:cs typeface="Arial" panose="020B0604020202020204" pitchFamily="34" charset="0"/>
            </a:endParaRPr>
          </a:p>
        </p:txBody>
      </p:sp>
      <p:cxnSp>
        <p:nvCxnSpPr>
          <p:cNvPr id="12" name="Gerader Verbinder 11">
            <a:extLst>
              <a:ext uri="{FF2B5EF4-FFF2-40B4-BE49-F238E27FC236}">
                <a16:creationId xmlns:a16="http://schemas.microsoft.com/office/drawing/2014/main" id="{28B8A939-F9E9-4CBC-AE98-BF9F69EE44D9}"/>
              </a:ext>
            </a:extLst>
          </p:cNvPr>
          <p:cNvCxnSpPr/>
          <p:nvPr/>
        </p:nvCxnSpPr>
        <p:spPr>
          <a:xfrm>
            <a:off x="851251" y="1278467"/>
            <a:ext cx="8292749" cy="0"/>
          </a:xfrm>
          <a:prstGeom prst="line">
            <a:avLst/>
          </a:prstGeom>
          <a:ln w="3175">
            <a:solidFill>
              <a:schemeClr val="tx1"/>
            </a:solidFill>
          </a:ln>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0891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3"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nummernplatzhalter 5">
            <a:extLst>
              <a:ext uri="{FF2B5EF4-FFF2-40B4-BE49-F238E27FC236}">
                <a16:creationId xmlns:a16="http://schemas.microsoft.com/office/drawing/2014/main" id="{7EF40D7F-FBF8-4F96-98A4-71BBDA775D02}"/>
              </a:ext>
            </a:extLst>
          </p:cNvPr>
          <p:cNvSpPr>
            <a:spLocks noGrp="1"/>
          </p:cNvSpPr>
          <p:nvPr>
            <p:ph type="sldNum" sz="quarter" idx="17"/>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de-DE"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Folie </a:t>
            </a:r>
            <a:fld id="{E4EB8E2C-207A-45C7-BBA3-F643BCD28F48}" type="slidenum">
              <a:rPr kumimoji="0" lang="de-DE" sz="9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rPr>
              <a:pPr marL="0" marR="0" lvl="0" indent="0" algn="l" defTabSz="457200" rtl="0" eaLnBrk="1" fontAlgn="auto" latinLnBrk="0" hangingPunct="1">
                <a:lnSpc>
                  <a:spcPct val="100000"/>
                </a:lnSpc>
                <a:spcBef>
                  <a:spcPts val="0"/>
                </a:spcBef>
                <a:spcAft>
                  <a:spcPts val="0"/>
                </a:spcAft>
                <a:buClrTx/>
                <a:buSzTx/>
                <a:buFontTx/>
                <a:buNone/>
                <a:tabLst/>
                <a:defRPr/>
              </a:pPr>
              <a:t>3</a:t>
            </a:fld>
            <a:endParaRPr kumimoji="0" lang="de-DE"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cxnSp>
        <p:nvCxnSpPr>
          <p:cNvPr id="8" name="Gerader Verbinder 7">
            <a:extLst>
              <a:ext uri="{FF2B5EF4-FFF2-40B4-BE49-F238E27FC236}">
                <a16:creationId xmlns:a16="http://schemas.microsoft.com/office/drawing/2014/main" id="{2C78B88F-B2E8-449A-AC81-8989E0754125}"/>
              </a:ext>
            </a:extLst>
          </p:cNvPr>
          <p:cNvCxnSpPr/>
          <p:nvPr/>
        </p:nvCxnSpPr>
        <p:spPr>
          <a:xfrm>
            <a:off x="851251" y="1278467"/>
            <a:ext cx="8292749" cy="0"/>
          </a:xfrm>
          <a:prstGeom prst="line">
            <a:avLst/>
          </a:prstGeom>
          <a:ln w="3175">
            <a:solidFill>
              <a:schemeClr val="tx1"/>
            </a:solidFill>
          </a:ln>
          <a:effectLst/>
        </p:spPr>
        <p:style>
          <a:lnRef idx="1">
            <a:schemeClr val="accent1"/>
          </a:lnRef>
          <a:fillRef idx="0">
            <a:schemeClr val="accent1"/>
          </a:fillRef>
          <a:effectRef idx="0">
            <a:schemeClr val="accent1"/>
          </a:effectRef>
          <a:fontRef idx="minor">
            <a:schemeClr val="tx1"/>
          </a:fontRef>
        </p:style>
      </p:cxnSp>
      <p:sp>
        <p:nvSpPr>
          <p:cNvPr id="9" name="Inhaltsplatzhalter 3">
            <a:extLst>
              <a:ext uri="{FF2B5EF4-FFF2-40B4-BE49-F238E27FC236}">
                <a16:creationId xmlns:a16="http://schemas.microsoft.com/office/drawing/2014/main" id="{B8763854-746C-49D8-9D8D-9EC106995FCE}"/>
              </a:ext>
            </a:extLst>
          </p:cNvPr>
          <p:cNvSpPr txBox="1">
            <a:spLocks/>
          </p:cNvSpPr>
          <p:nvPr/>
        </p:nvSpPr>
        <p:spPr>
          <a:xfrm>
            <a:off x="904875" y="2469164"/>
            <a:ext cx="7339013" cy="1236316"/>
          </a:xfrm>
          <a:prstGeom prst="rect">
            <a:avLst/>
          </a:prstGeom>
        </p:spPr>
        <p:txBody>
          <a:bodyPr/>
          <a:lstStyle>
            <a:lvl1pPr marL="342900" indent="-342900" algn="l" defTabSz="455613" rtl="0" eaLnBrk="1" fontAlgn="base" hangingPunct="1">
              <a:lnSpc>
                <a:spcPts val="2200"/>
              </a:lnSpc>
              <a:spcBef>
                <a:spcPct val="0"/>
              </a:spcBef>
              <a:spcAft>
                <a:spcPct val="0"/>
              </a:spcAft>
              <a:defRPr sz="2000" kern="1200">
                <a:solidFill>
                  <a:schemeClr val="tx1"/>
                </a:solidFill>
                <a:latin typeface="Arial"/>
                <a:ea typeface="+mn-ea"/>
                <a:cs typeface="+mn-cs"/>
              </a:defRPr>
            </a:lvl1pPr>
            <a:lvl2pPr marL="355600" indent="-169863" algn="l" defTabSz="455613" rtl="0" eaLnBrk="1" fontAlgn="base" hangingPunct="1">
              <a:lnSpc>
                <a:spcPts val="2200"/>
              </a:lnSpc>
              <a:spcBef>
                <a:spcPct val="0"/>
              </a:spcBef>
              <a:spcAft>
                <a:spcPct val="0"/>
              </a:spcAft>
              <a:buClr>
                <a:schemeClr val="accent1"/>
              </a:buClr>
              <a:buFont typeface="Wingdings" pitchFamily="2" charset="2"/>
              <a:buChar char="§"/>
              <a:defRPr sz="2000" kern="1200">
                <a:solidFill>
                  <a:schemeClr val="tx1"/>
                </a:solidFill>
                <a:latin typeface="+mn-lt"/>
                <a:ea typeface="+mn-ea"/>
                <a:cs typeface="+mn-cs"/>
              </a:defRPr>
            </a:lvl2pPr>
            <a:lvl3pPr marL="539750" indent="-184150" algn="l" defTabSz="455613" rtl="0" eaLnBrk="1" fontAlgn="base" hangingPunct="1">
              <a:lnSpc>
                <a:spcPts val="2200"/>
              </a:lnSpc>
              <a:spcBef>
                <a:spcPct val="0"/>
              </a:spcBef>
              <a:spcAft>
                <a:spcPct val="0"/>
              </a:spcAft>
              <a:buClr>
                <a:schemeClr val="accent2"/>
              </a:buClr>
              <a:buFont typeface="Wingdings" pitchFamily="2" charset="2"/>
              <a:buChar char="§"/>
              <a:defRPr sz="2000" kern="1200">
                <a:solidFill>
                  <a:schemeClr val="tx1"/>
                </a:solidFill>
                <a:latin typeface="Arial"/>
                <a:ea typeface="+mn-ea"/>
                <a:cs typeface="+mn-cs"/>
              </a:defRPr>
            </a:lvl3pPr>
            <a:lvl4pPr marL="712788" indent="-169863" algn="l" defTabSz="455613" rtl="0" eaLnBrk="1" fontAlgn="base" hangingPunct="1">
              <a:lnSpc>
                <a:spcPts val="2200"/>
              </a:lnSpc>
              <a:spcBef>
                <a:spcPct val="0"/>
              </a:spcBef>
              <a:spcAft>
                <a:spcPct val="0"/>
              </a:spcAft>
              <a:buClr>
                <a:srgbClr val="9D167A"/>
              </a:buClr>
              <a:buFont typeface="Wingdings" pitchFamily="2" charset="2"/>
              <a:buChar char="§"/>
              <a:defRPr sz="2000" kern="1200">
                <a:solidFill>
                  <a:schemeClr val="tx1"/>
                </a:solidFill>
                <a:latin typeface="Arial"/>
                <a:ea typeface="+mn-ea"/>
                <a:cs typeface="+mn-cs"/>
              </a:defRPr>
            </a:lvl4pPr>
            <a:lvl5pPr marL="1073150" indent="-176213" algn="l" defTabSz="455613" rtl="0" eaLnBrk="1" fontAlgn="base" hangingPunct="1">
              <a:lnSpc>
                <a:spcPts val="1600"/>
              </a:lnSpc>
              <a:spcBef>
                <a:spcPts val="500"/>
              </a:spcBef>
              <a:spcAft>
                <a:spcPct val="0"/>
              </a:spcAft>
              <a:buFont typeface="Symbol" pitchFamily="18" charset="2"/>
              <a:buChar char="-"/>
              <a:defRPr sz="2000" kern="1200">
                <a:solidFill>
                  <a:schemeClr val="tx1"/>
                </a:solidFill>
                <a:latin typeface="Arial"/>
                <a:ea typeface="+mn-ea"/>
                <a:cs typeface="+mn-cs"/>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4"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100000"/>
              </a:lnSpc>
            </a:pPr>
            <a:r>
              <a:rPr lang="de-DE" dirty="0">
                <a:solidFill>
                  <a:srgbClr val="901B6E"/>
                </a:solidFill>
              </a:rPr>
              <a:t>4.1</a:t>
            </a:r>
            <a:r>
              <a:rPr lang="de-DE" dirty="0"/>
              <a:t> Rückblick auf die letzte Sitzung</a:t>
            </a:r>
          </a:p>
          <a:p>
            <a:pPr marL="0" indent="0">
              <a:lnSpc>
                <a:spcPct val="100000"/>
              </a:lnSpc>
            </a:pPr>
            <a:endParaRPr lang="de-DE" dirty="0"/>
          </a:p>
          <a:p>
            <a:pPr marL="0" indent="0">
              <a:lnSpc>
                <a:spcPct val="100000"/>
              </a:lnSpc>
            </a:pPr>
            <a:r>
              <a:rPr lang="de-DE" dirty="0">
                <a:solidFill>
                  <a:srgbClr val="901B6E"/>
                </a:solidFill>
              </a:rPr>
              <a:t>4.2</a:t>
            </a:r>
            <a:r>
              <a:rPr lang="de-DE" dirty="0"/>
              <a:t> Gütemaße</a:t>
            </a:r>
          </a:p>
          <a:p>
            <a:pPr marL="0" indent="0">
              <a:lnSpc>
                <a:spcPct val="100000"/>
              </a:lnSpc>
            </a:pPr>
            <a:endParaRPr lang="de-DE" dirty="0">
              <a:solidFill>
                <a:srgbClr val="901B6E"/>
              </a:solidFill>
            </a:endParaRPr>
          </a:p>
          <a:p>
            <a:pPr marL="0" indent="0">
              <a:lnSpc>
                <a:spcPct val="100000"/>
              </a:lnSpc>
            </a:pPr>
            <a:r>
              <a:rPr lang="de-DE" dirty="0">
                <a:solidFill>
                  <a:srgbClr val="901B6E"/>
                </a:solidFill>
              </a:rPr>
              <a:t>4.3</a:t>
            </a:r>
            <a:r>
              <a:rPr lang="de-DE" dirty="0"/>
              <a:t> Varianz und Bias</a:t>
            </a:r>
          </a:p>
          <a:p>
            <a:pPr marL="0" indent="0">
              <a:lnSpc>
                <a:spcPct val="100000"/>
              </a:lnSpc>
            </a:pPr>
            <a:endParaRPr lang="de-DE" dirty="0"/>
          </a:p>
          <a:p>
            <a:endParaRPr lang="de-DE" dirty="0"/>
          </a:p>
        </p:txBody>
      </p:sp>
      <p:sp>
        <p:nvSpPr>
          <p:cNvPr id="11" name="Textfeld 10">
            <a:extLst>
              <a:ext uri="{FF2B5EF4-FFF2-40B4-BE49-F238E27FC236}">
                <a16:creationId xmlns:a16="http://schemas.microsoft.com/office/drawing/2014/main" id="{A0D5BF1B-F4C7-4A90-88BF-3D0E58A0434E}"/>
              </a:ext>
            </a:extLst>
          </p:cNvPr>
          <p:cNvSpPr txBox="1"/>
          <p:nvPr/>
        </p:nvSpPr>
        <p:spPr>
          <a:xfrm>
            <a:off x="6477552" y="4826344"/>
            <a:ext cx="2159566" cy="246221"/>
          </a:xfrm>
          <a:prstGeom prst="rect">
            <a:avLst/>
          </a:prstGeom>
          <a:noFill/>
        </p:spPr>
        <p:txBody>
          <a:bodyPr wrap="none" rtlCol="0">
            <a:spAutoFit/>
          </a:bodyPr>
          <a:lstStyle/>
          <a:p>
            <a:pPr algn="l"/>
            <a:r>
              <a:rPr lang="de-DE" sz="1000" b="0" i="0" u="none" strike="noStrike" baseline="0" dirty="0">
                <a:solidFill>
                  <a:schemeClr val="bg2">
                    <a:lumMod val="50000"/>
                  </a:schemeClr>
                </a:solidFill>
                <a:latin typeface="+mj-lt"/>
              </a:rPr>
              <a:t>Foto von Lenin Estrada von Pexels</a:t>
            </a:r>
          </a:p>
        </p:txBody>
      </p:sp>
      <p:sp>
        <p:nvSpPr>
          <p:cNvPr id="12" name="Titel 2">
            <a:extLst>
              <a:ext uri="{FF2B5EF4-FFF2-40B4-BE49-F238E27FC236}">
                <a16:creationId xmlns:a16="http://schemas.microsoft.com/office/drawing/2014/main" id="{7BE64D4D-3048-44E6-A25C-5B73ACB84947}"/>
              </a:ext>
            </a:extLst>
          </p:cNvPr>
          <p:cNvSpPr>
            <a:spLocks noGrp="1"/>
          </p:cNvSpPr>
          <p:nvPr>
            <p:ph type="title" idx="4294967295"/>
          </p:nvPr>
        </p:nvSpPr>
        <p:spPr>
          <a:xfrm>
            <a:off x="904875" y="368228"/>
            <a:ext cx="7886700" cy="1325563"/>
          </a:xfrm>
        </p:spPr>
        <p:txBody>
          <a:bodyPr>
            <a:normAutofit/>
          </a:bodyPr>
          <a:lstStyle/>
          <a:p>
            <a:pPr>
              <a:lnSpc>
                <a:spcPct val="100000"/>
              </a:lnSpc>
            </a:pPr>
            <a:r>
              <a:rPr lang="de-DE" sz="3200" dirty="0">
                <a:latin typeface="+mn-lt"/>
              </a:rPr>
              <a:t>4 Modellvalidierung</a:t>
            </a:r>
          </a:p>
        </p:txBody>
      </p:sp>
      <p:pic>
        <p:nvPicPr>
          <p:cNvPr id="3" name="Grafik 2" descr="Ein Bild, das Kuchen, drinnen enthält.&#10;&#10;Automatisch generierte Beschreibung">
            <a:extLst>
              <a:ext uri="{FF2B5EF4-FFF2-40B4-BE49-F238E27FC236}">
                <a16:creationId xmlns:a16="http://schemas.microsoft.com/office/drawing/2014/main" id="{680E3DE8-2EBC-4728-B9D7-CC97CC9304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22399" y="1919218"/>
            <a:ext cx="1869873" cy="2804810"/>
          </a:xfrm>
          <a:prstGeom prst="rect">
            <a:avLst/>
          </a:prstGeom>
        </p:spPr>
      </p:pic>
    </p:spTree>
    <p:extLst>
      <p:ext uri="{BB962C8B-B14F-4D97-AF65-F5344CB8AC3E}">
        <p14:creationId xmlns:p14="http://schemas.microsoft.com/office/powerpoint/2010/main" val="42506632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193C530-FD44-40AF-9667-D9E94F3C08AE}"/>
              </a:ext>
            </a:extLst>
          </p:cNvPr>
          <p:cNvSpPr>
            <a:spLocks noGrp="1"/>
          </p:cNvSpPr>
          <p:nvPr>
            <p:ph type="title"/>
          </p:nvPr>
        </p:nvSpPr>
        <p:spPr/>
        <p:txBody>
          <a:bodyPr/>
          <a:lstStyle/>
          <a:p>
            <a:r>
              <a:rPr lang="de-DE" dirty="0"/>
              <a:t>Modell mit </a:t>
            </a:r>
            <a:r>
              <a:rPr lang="de-DE" sz="3200" dirty="0"/>
              <a:t>hohem</a:t>
            </a:r>
            <a:r>
              <a:rPr lang="de-DE" dirty="0"/>
              <a:t> Bias</a:t>
            </a:r>
          </a:p>
        </p:txBody>
      </p:sp>
      <p:sp>
        <p:nvSpPr>
          <p:cNvPr id="3" name="Inhaltsplatzhalter 2">
            <a:extLst>
              <a:ext uri="{FF2B5EF4-FFF2-40B4-BE49-F238E27FC236}">
                <a16:creationId xmlns:a16="http://schemas.microsoft.com/office/drawing/2014/main" id="{2A97C5FA-AF99-49C8-BBBC-2CF63AB1DF6F}"/>
              </a:ext>
            </a:extLst>
          </p:cNvPr>
          <p:cNvSpPr>
            <a:spLocks noGrp="1"/>
          </p:cNvSpPr>
          <p:nvPr>
            <p:ph sz="quarter" idx="12"/>
          </p:nvPr>
        </p:nvSpPr>
        <p:spPr/>
        <p:txBody>
          <a:bodyPr/>
          <a:lstStyle/>
          <a:p>
            <a:r>
              <a:rPr lang="de-DE" dirty="0"/>
              <a:t> </a:t>
            </a:r>
          </a:p>
        </p:txBody>
      </p:sp>
      <p:sp>
        <p:nvSpPr>
          <p:cNvPr id="6" name="Foliennummernplatzhalter 5">
            <a:extLst>
              <a:ext uri="{FF2B5EF4-FFF2-40B4-BE49-F238E27FC236}">
                <a16:creationId xmlns:a16="http://schemas.microsoft.com/office/drawing/2014/main" id="{4F430EF5-D7C6-43AE-AE4B-F38A934C3393}"/>
              </a:ext>
            </a:extLst>
          </p:cNvPr>
          <p:cNvSpPr>
            <a:spLocks noGrp="1"/>
          </p:cNvSpPr>
          <p:nvPr>
            <p:ph type="sldNum" sz="quarter" idx="17"/>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de-DE"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Folie </a:t>
            </a:r>
            <a:fld id="{E4EB8E2C-207A-45C7-BBA3-F643BCD28F48}" type="slidenum">
              <a:rPr kumimoji="0" lang="de-DE" sz="9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rPr>
              <a:pPr marL="0" marR="0" lvl="0" indent="0" algn="l" defTabSz="457200" rtl="0" eaLnBrk="1" fontAlgn="auto" latinLnBrk="0" hangingPunct="1">
                <a:lnSpc>
                  <a:spcPct val="100000"/>
                </a:lnSpc>
                <a:spcBef>
                  <a:spcPts val="0"/>
                </a:spcBef>
                <a:spcAft>
                  <a:spcPts val="0"/>
                </a:spcAft>
                <a:buClrTx/>
                <a:buSzTx/>
                <a:buFontTx/>
                <a:buNone/>
                <a:tabLst/>
                <a:defRPr/>
              </a:pPr>
              <a:t>30</a:t>
            </a:fld>
            <a:endParaRPr kumimoji="0" lang="de-DE"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pic>
        <p:nvPicPr>
          <p:cNvPr id="8" name="Grafik 7">
            <a:extLst>
              <a:ext uri="{FF2B5EF4-FFF2-40B4-BE49-F238E27FC236}">
                <a16:creationId xmlns:a16="http://schemas.microsoft.com/office/drawing/2014/main" id="{5645E464-509C-4DA0-9C15-32F5D66D3D7F}"/>
              </a:ext>
            </a:extLst>
          </p:cNvPr>
          <p:cNvPicPr>
            <a:picLocks noChangeAspect="1"/>
          </p:cNvPicPr>
          <p:nvPr/>
        </p:nvPicPr>
        <p:blipFill>
          <a:blip r:embed="rId2"/>
          <a:stretch>
            <a:fillRect/>
          </a:stretch>
        </p:blipFill>
        <p:spPr>
          <a:xfrm>
            <a:off x="4572000" y="1400718"/>
            <a:ext cx="4535025" cy="2287875"/>
          </a:xfrm>
          <a:prstGeom prst="rect">
            <a:avLst/>
          </a:prstGeom>
        </p:spPr>
      </p:pic>
      <p:sp>
        <p:nvSpPr>
          <p:cNvPr id="10" name="Textfeld 9">
            <a:extLst>
              <a:ext uri="{FF2B5EF4-FFF2-40B4-BE49-F238E27FC236}">
                <a16:creationId xmlns:a16="http://schemas.microsoft.com/office/drawing/2014/main" id="{C22CAD70-3E5E-4E58-AE7E-3154FA36CA96}"/>
              </a:ext>
            </a:extLst>
          </p:cNvPr>
          <p:cNvSpPr txBox="1"/>
          <p:nvPr/>
        </p:nvSpPr>
        <p:spPr>
          <a:xfrm>
            <a:off x="5364701" y="4168499"/>
            <a:ext cx="3137694" cy="46166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wrap="square" rtlCol="0">
            <a:spAutoFit/>
          </a:bodyPr>
          <a:lstStyle/>
          <a:p>
            <a:pPr>
              <a:lnSpc>
                <a:spcPct val="100000"/>
              </a:lnSpc>
            </a:pPr>
            <a:r>
              <a:rPr lang="de-DE" sz="1200" dirty="0"/>
              <a:t>Hinweis: Ein solches Modell ist nicht mit dem </a:t>
            </a:r>
            <a:r>
              <a:rPr lang="de-DE" sz="1200" dirty="0" err="1"/>
              <a:t>kNN</a:t>
            </a:r>
            <a:r>
              <a:rPr lang="de-DE" sz="1200" dirty="0"/>
              <a:t> erzeugbar. </a:t>
            </a:r>
            <a:endParaRPr lang="de-DE" sz="1200" b="1" dirty="0"/>
          </a:p>
        </p:txBody>
      </p:sp>
      <p:pic>
        <p:nvPicPr>
          <p:cNvPr id="12" name="Grafik 11">
            <a:extLst>
              <a:ext uri="{FF2B5EF4-FFF2-40B4-BE49-F238E27FC236}">
                <a16:creationId xmlns:a16="http://schemas.microsoft.com/office/drawing/2014/main" id="{C21AB6C8-050D-4F50-A03C-160FC44CF0B9}"/>
              </a:ext>
            </a:extLst>
          </p:cNvPr>
          <p:cNvPicPr>
            <a:picLocks noChangeAspect="1"/>
          </p:cNvPicPr>
          <p:nvPr/>
        </p:nvPicPr>
        <p:blipFill>
          <a:blip r:embed="rId3"/>
          <a:stretch>
            <a:fillRect/>
          </a:stretch>
        </p:blipFill>
        <p:spPr>
          <a:xfrm>
            <a:off x="396815" y="3429001"/>
            <a:ext cx="4465580" cy="2419132"/>
          </a:xfrm>
          <a:prstGeom prst="rect">
            <a:avLst/>
          </a:prstGeom>
        </p:spPr>
      </p:pic>
      <p:sp>
        <p:nvSpPr>
          <p:cNvPr id="11" name="Textfeld 10">
            <a:extLst>
              <a:ext uri="{FF2B5EF4-FFF2-40B4-BE49-F238E27FC236}">
                <a16:creationId xmlns:a16="http://schemas.microsoft.com/office/drawing/2014/main" id="{50CB32B1-4BD2-4AAB-92B0-166323AFE677}"/>
              </a:ext>
            </a:extLst>
          </p:cNvPr>
          <p:cNvSpPr txBox="1"/>
          <p:nvPr/>
        </p:nvSpPr>
        <p:spPr>
          <a:xfrm>
            <a:off x="1060758" y="1730927"/>
            <a:ext cx="3137694" cy="1200329"/>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wrap="square" rtlCol="0">
            <a:spAutoFit/>
          </a:bodyPr>
          <a:lstStyle/>
          <a:p>
            <a:pPr>
              <a:lnSpc>
                <a:spcPct val="100000"/>
              </a:lnSpc>
            </a:pPr>
            <a:r>
              <a:rPr lang="de-DE" sz="1200" dirty="0"/>
              <a:t>Das Modell weicht im Mittel über alle möglichen Trainingsmengen (mit gleicher Verteilung) vom erwarteten Verhalten ab.</a:t>
            </a:r>
          </a:p>
          <a:p>
            <a:pPr>
              <a:lnSpc>
                <a:spcPct val="100000"/>
              </a:lnSpc>
            </a:pPr>
            <a:endParaRPr lang="de-DE" sz="1200" b="1" dirty="0"/>
          </a:p>
          <a:p>
            <a:pPr>
              <a:lnSpc>
                <a:spcPct val="100000"/>
              </a:lnSpc>
            </a:pPr>
            <a:r>
              <a:rPr lang="de-DE" sz="1200" b="1" dirty="0"/>
              <a:t>Erwartetes Verhalten: </a:t>
            </a:r>
            <a:br>
              <a:rPr lang="de-DE" sz="1200" b="1" dirty="0"/>
            </a:br>
            <a:r>
              <a:rPr lang="de-DE" sz="1200" dirty="0"/>
              <a:t>Rot auf rot und blau auf blau! </a:t>
            </a:r>
          </a:p>
        </p:txBody>
      </p:sp>
      <p:cxnSp>
        <p:nvCxnSpPr>
          <p:cNvPr id="13" name="Gerader Verbinder 12">
            <a:extLst>
              <a:ext uri="{FF2B5EF4-FFF2-40B4-BE49-F238E27FC236}">
                <a16:creationId xmlns:a16="http://schemas.microsoft.com/office/drawing/2014/main" id="{9D98672D-A8CC-481C-99C9-97297C0A6BB7}"/>
              </a:ext>
            </a:extLst>
          </p:cNvPr>
          <p:cNvCxnSpPr/>
          <p:nvPr/>
        </p:nvCxnSpPr>
        <p:spPr>
          <a:xfrm>
            <a:off x="851251" y="1278467"/>
            <a:ext cx="8292749" cy="0"/>
          </a:xfrm>
          <a:prstGeom prst="line">
            <a:avLst/>
          </a:prstGeom>
          <a:ln w="3175">
            <a:solidFill>
              <a:schemeClr val="tx1"/>
            </a:solidFill>
          </a:ln>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91079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nummernplatzhalter 5">
            <a:extLst>
              <a:ext uri="{FF2B5EF4-FFF2-40B4-BE49-F238E27FC236}">
                <a16:creationId xmlns:a16="http://schemas.microsoft.com/office/drawing/2014/main" id="{7EF40D7F-FBF8-4F96-98A4-71BBDA775D02}"/>
              </a:ext>
            </a:extLst>
          </p:cNvPr>
          <p:cNvSpPr>
            <a:spLocks noGrp="1"/>
          </p:cNvSpPr>
          <p:nvPr>
            <p:ph type="sldNum" sz="quarter" idx="17"/>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de-DE"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Folie </a:t>
            </a:r>
            <a:fld id="{E4EB8E2C-207A-45C7-BBA3-F643BCD28F48}" type="slidenum">
              <a:rPr kumimoji="0" lang="de-DE" sz="9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rPr>
              <a:pPr marL="0" marR="0" lvl="0" indent="0" algn="l" defTabSz="457200" rtl="0" eaLnBrk="1" fontAlgn="auto" latinLnBrk="0" hangingPunct="1">
                <a:lnSpc>
                  <a:spcPct val="100000"/>
                </a:lnSpc>
                <a:spcBef>
                  <a:spcPts val="0"/>
                </a:spcBef>
                <a:spcAft>
                  <a:spcPts val="0"/>
                </a:spcAft>
                <a:buClrTx/>
                <a:buSzTx/>
                <a:buFontTx/>
                <a:buNone/>
                <a:tabLst/>
                <a:defRPr/>
              </a:pPr>
              <a:t>31</a:t>
            </a:fld>
            <a:endParaRPr kumimoji="0" lang="de-DE"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cxnSp>
        <p:nvCxnSpPr>
          <p:cNvPr id="27" name="Gerader Verbinder 26">
            <a:extLst>
              <a:ext uri="{FF2B5EF4-FFF2-40B4-BE49-F238E27FC236}">
                <a16:creationId xmlns:a16="http://schemas.microsoft.com/office/drawing/2014/main" id="{6EE5FAF1-91FB-419E-B813-6779C322F1E3}"/>
              </a:ext>
            </a:extLst>
          </p:cNvPr>
          <p:cNvCxnSpPr/>
          <p:nvPr/>
        </p:nvCxnSpPr>
        <p:spPr>
          <a:xfrm>
            <a:off x="851251" y="1278467"/>
            <a:ext cx="8292749" cy="0"/>
          </a:xfrm>
          <a:prstGeom prst="line">
            <a:avLst/>
          </a:prstGeom>
          <a:ln w="3175">
            <a:solidFill>
              <a:schemeClr val="tx1"/>
            </a:solidFill>
          </a:ln>
          <a:effectLst/>
        </p:spPr>
        <p:style>
          <a:lnRef idx="1">
            <a:schemeClr val="accent1"/>
          </a:lnRef>
          <a:fillRef idx="0">
            <a:schemeClr val="accent1"/>
          </a:fillRef>
          <a:effectRef idx="0">
            <a:schemeClr val="accent1"/>
          </a:effectRef>
          <a:fontRef idx="minor">
            <a:schemeClr val="tx1"/>
          </a:fontRef>
        </p:style>
      </p:cxnSp>
      <p:sp>
        <p:nvSpPr>
          <p:cNvPr id="8" name="Titel 2">
            <a:extLst>
              <a:ext uri="{FF2B5EF4-FFF2-40B4-BE49-F238E27FC236}">
                <a16:creationId xmlns:a16="http://schemas.microsoft.com/office/drawing/2014/main" id="{14DAC2F9-9B75-43A9-AAA2-5E280DF2767F}"/>
              </a:ext>
            </a:extLst>
          </p:cNvPr>
          <p:cNvSpPr>
            <a:spLocks noGrp="1"/>
          </p:cNvSpPr>
          <p:nvPr>
            <p:ph type="title" idx="4294967295"/>
          </p:nvPr>
        </p:nvSpPr>
        <p:spPr>
          <a:xfrm>
            <a:off x="904875" y="368228"/>
            <a:ext cx="7886700" cy="1325563"/>
          </a:xfrm>
        </p:spPr>
        <p:txBody>
          <a:bodyPr>
            <a:normAutofit/>
          </a:bodyPr>
          <a:lstStyle/>
          <a:p>
            <a:pPr>
              <a:lnSpc>
                <a:spcPct val="100000"/>
              </a:lnSpc>
            </a:pPr>
            <a:r>
              <a:rPr lang="de-DE" sz="3200" dirty="0">
                <a:latin typeface="+mn-lt"/>
              </a:rPr>
              <a:t>Bias-Varianz-Dilemma</a:t>
            </a:r>
          </a:p>
        </p:txBody>
      </p:sp>
      <mc:AlternateContent xmlns:mc="http://schemas.openxmlformats.org/markup-compatibility/2006" xmlns:a14="http://schemas.microsoft.com/office/drawing/2010/main">
        <mc:Choice Requires="a14">
          <p:sp>
            <p:nvSpPr>
              <p:cNvPr id="28" name="Inhaltsplatzhalter 3">
                <a:extLst>
                  <a:ext uri="{FF2B5EF4-FFF2-40B4-BE49-F238E27FC236}">
                    <a16:creationId xmlns:a16="http://schemas.microsoft.com/office/drawing/2014/main" id="{92308B06-378D-48C8-8B87-9D0F6E163696}"/>
                  </a:ext>
                </a:extLst>
              </p:cNvPr>
              <p:cNvSpPr txBox="1">
                <a:spLocks/>
              </p:cNvSpPr>
              <p:nvPr/>
            </p:nvSpPr>
            <p:spPr>
              <a:xfrm>
                <a:off x="904875" y="1434791"/>
                <a:ext cx="7334250" cy="4224133"/>
              </a:xfrm>
              <a:prstGeom prst="rect">
                <a:avLst/>
              </a:prstGeom>
            </p:spPr>
            <p:txBody>
              <a:bodyPr>
                <a:normAutofit/>
              </a:bodyPr>
              <a:lstStyle>
                <a:lvl1pPr marL="342900" indent="-342900" algn="l" defTabSz="455613" rtl="0" eaLnBrk="1" fontAlgn="base" hangingPunct="1">
                  <a:lnSpc>
                    <a:spcPts val="2200"/>
                  </a:lnSpc>
                  <a:spcBef>
                    <a:spcPct val="0"/>
                  </a:spcBef>
                  <a:spcAft>
                    <a:spcPct val="0"/>
                  </a:spcAft>
                  <a:defRPr sz="2000" kern="1200">
                    <a:solidFill>
                      <a:schemeClr val="tx1"/>
                    </a:solidFill>
                    <a:latin typeface="Arial"/>
                    <a:ea typeface="+mn-ea"/>
                    <a:cs typeface="+mn-cs"/>
                  </a:defRPr>
                </a:lvl1pPr>
                <a:lvl2pPr marL="355600" indent="-169863" algn="l" defTabSz="455613" rtl="0" eaLnBrk="1" fontAlgn="base" hangingPunct="1">
                  <a:lnSpc>
                    <a:spcPts val="2200"/>
                  </a:lnSpc>
                  <a:spcBef>
                    <a:spcPct val="0"/>
                  </a:spcBef>
                  <a:spcAft>
                    <a:spcPct val="0"/>
                  </a:spcAft>
                  <a:buClr>
                    <a:schemeClr val="accent1"/>
                  </a:buClr>
                  <a:buFont typeface="Wingdings" pitchFamily="2" charset="2"/>
                  <a:buChar char="§"/>
                  <a:defRPr sz="2000" kern="1200">
                    <a:solidFill>
                      <a:schemeClr val="tx1"/>
                    </a:solidFill>
                    <a:latin typeface="+mn-lt"/>
                    <a:ea typeface="+mn-ea"/>
                    <a:cs typeface="+mn-cs"/>
                  </a:defRPr>
                </a:lvl2pPr>
                <a:lvl3pPr marL="539750" indent="-184150" algn="l" defTabSz="455613" rtl="0" eaLnBrk="1" fontAlgn="base" hangingPunct="1">
                  <a:lnSpc>
                    <a:spcPts val="2200"/>
                  </a:lnSpc>
                  <a:spcBef>
                    <a:spcPct val="0"/>
                  </a:spcBef>
                  <a:spcAft>
                    <a:spcPct val="0"/>
                  </a:spcAft>
                  <a:buClr>
                    <a:schemeClr val="accent2"/>
                  </a:buClr>
                  <a:buFont typeface="Wingdings" pitchFamily="2" charset="2"/>
                  <a:buChar char="§"/>
                  <a:defRPr sz="2000" kern="1200">
                    <a:solidFill>
                      <a:schemeClr val="tx1"/>
                    </a:solidFill>
                    <a:latin typeface="Arial"/>
                    <a:ea typeface="+mn-ea"/>
                    <a:cs typeface="+mn-cs"/>
                  </a:defRPr>
                </a:lvl3pPr>
                <a:lvl4pPr marL="712788" indent="-169863" algn="l" defTabSz="455613" rtl="0" eaLnBrk="1" fontAlgn="base" hangingPunct="1">
                  <a:lnSpc>
                    <a:spcPts val="2200"/>
                  </a:lnSpc>
                  <a:spcBef>
                    <a:spcPct val="0"/>
                  </a:spcBef>
                  <a:spcAft>
                    <a:spcPct val="0"/>
                  </a:spcAft>
                  <a:buClr>
                    <a:srgbClr val="9D167A"/>
                  </a:buClr>
                  <a:buFont typeface="Wingdings" pitchFamily="2" charset="2"/>
                  <a:buChar char="§"/>
                  <a:defRPr sz="2000" kern="1200">
                    <a:solidFill>
                      <a:schemeClr val="tx1"/>
                    </a:solidFill>
                    <a:latin typeface="Arial"/>
                    <a:ea typeface="+mn-ea"/>
                    <a:cs typeface="+mn-cs"/>
                  </a:defRPr>
                </a:lvl4pPr>
                <a:lvl5pPr marL="1073150" indent="-176213" algn="l" defTabSz="455613" rtl="0" eaLnBrk="1" fontAlgn="base" hangingPunct="1">
                  <a:lnSpc>
                    <a:spcPts val="1600"/>
                  </a:lnSpc>
                  <a:spcBef>
                    <a:spcPts val="500"/>
                  </a:spcBef>
                  <a:spcAft>
                    <a:spcPct val="0"/>
                  </a:spcAft>
                  <a:buFont typeface="Symbol" pitchFamily="18" charset="2"/>
                  <a:buChar char="-"/>
                  <a:defRPr sz="2000" kern="1200">
                    <a:solidFill>
                      <a:schemeClr val="tx1"/>
                    </a:solidFill>
                    <a:latin typeface="Arial"/>
                    <a:ea typeface="+mn-ea"/>
                    <a:cs typeface="+mn-cs"/>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4"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100000"/>
                  </a:lnSpc>
                </a:pPr>
                <a:r>
                  <a:rPr lang="de-DE" dirty="0">
                    <a:latin typeface="+mj-lt"/>
                  </a:rPr>
                  <a:t>Das Ziel sollte stets sein, ein Modell mit geringer Varianz und geringem Bias zu konstruieren.</a:t>
                </a:r>
              </a:p>
              <a:p>
                <a:pPr marL="0" indent="0">
                  <a:lnSpc>
                    <a:spcPct val="100000"/>
                  </a:lnSpc>
                </a:pPr>
                <a:endParaRPr lang="de-DE" dirty="0">
                  <a:latin typeface="+mj-lt"/>
                </a:endParaRPr>
              </a:p>
              <a:p>
                <a:pPr marL="0" indent="0">
                  <a:lnSpc>
                    <a:spcPct val="100000"/>
                  </a:lnSpc>
                </a:pPr>
                <a:r>
                  <a:rPr lang="de-DE" dirty="0"/>
                  <a:t>Leider stellt sich heraus, dass Bias und Varianz nicht unabhängig sind, sondern in den meisten Fällen ein Dilemma: Je niedriger die Varianz eines Modells, desto höher der Bias und umgekehrt.</a:t>
                </a:r>
              </a:p>
              <a:p>
                <a:pPr marL="0" indent="0">
                  <a:lnSpc>
                    <a:spcPct val="100000"/>
                  </a:lnSpc>
                </a:pPr>
                <a14:m>
                  <m:oMath xmlns:m="http://schemas.openxmlformats.org/officeDocument/2006/math">
                    <m:r>
                      <a:rPr lang="de-DE" i="1">
                        <a:latin typeface="Cambria Math" panose="02040503050406030204" pitchFamily="18" charset="0"/>
                        <a:ea typeface="Cambria Math" panose="02040503050406030204" pitchFamily="18" charset="0"/>
                      </a:rPr>
                      <m:t>→</m:t>
                    </m:r>
                  </m:oMath>
                </a14:m>
                <a:r>
                  <a:rPr lang="de-DE" dirty="0"/>
                  <a:t> Im Fall des </a:t>
                </a:r>
                <a:r>
                  <a:rPr lang="de-DE" dirty="0" err="1"/>
                  <a:t>kNN</a:t>
                </a:r>
                <a:r>
                  <a:rPr lang="de-DE" dirty="0"/>
                  <a:t> kommt dies nur vor, wenn k so hoch </a:t>
                </a:r>
              </a:p>
              <a:p>
                <a:pPr marL="0" indent="0">
                  <a:lnSpc>
                    <a:spcPct val="100000"/>
                  </a:lnSpc>
                </a:pPr>
                <a:r>
                  <a:rPr lang="de-DE" dirty="0"/>
                  <a:t>	gewählt wird, dass die Fläche nur noch eine Farbe hat. </a:t>
                </a:r>
              </a:p>
              <a:p>
                <a:pPr marL="0" indent="0">
                  <a:lnSpc>
                    <a:spcPct val="100000"/>
                  </a:lnSpc>
                </a:pPr>
                <a:endParaRPr lang="de-DE" dirty="0">
                  <a:latin typeface="+mj-lt"/>
                </a:endParaRPr>
              </a:p>
              <a:p>
                <a:pPr marL="0" indent="0">
                  <a:lnSpc>
                    <a:spcPct val="100000"/>
                  </a:lnSpc>
                </a:pPr>
                <a:endParaRPr lang="de-DE" b="1" dirty="0">
                  <a:latin typeface="+mj-lt"/>
                </a:endParaRPr>
              </a:p>
              <a:p>
                <a:endParaRPr lang="de-DE" dirty="0"/>
              </a:p>
            </p:txBody>
          </p:sp>
        </mc:Choice>
        <mc:Fallback xmlns="">
          <p:sp>
            <p:nvSpPr>
              <p:cNvPr id="28" name="Inhaltsplatzhalter 3">
                <a:extLst>
                  <a:ext uri="{FF2B5EF4-FFF2-40B4-BE49-F238E27FC236}">
                    <a16:creationId xmlns:a16="http://schemas.microsoft.com/office/drawing/2014/main" id="{92308B06-378D-48C8-8B87-9D0F6E163696}"/>
                  </a:ext>
                </a:extLst>
              </p:cNvPr>
              <p:cNvSpPr txBox="1">
                <a:spLocks noRot="1" noChangeAspect="1" noMove="1" noResize="1" noEditPoints="1" noAdjustHandles="1" noChangeArrowheads="1" noChangeShapeType="1" noTextEdit="1"/>
              </p:cNvSpPr>
              <p:nvPr/>
            </p:nvSpPr>
            <p:spPr>
              <a:xfrm>
                <a:off x="904875" y="1434791"/>
                <a:ext cx="7334250" cy="4224133"/>
              </a:xfrm>
              <a:prstGeom prst="rect">
                <a:avLst/>
              </a:prstGeom>
              <a:blipFill>
                <a:blip r:embed="rId3"/>
                <a:stretch>
                  <a:fillRect l="-831" t="-577"/>
                </a:stretch>
              </a:blipFill>
            </p:spPr>
            <p:txBody>
              <a:bodyPr/>
              <a:lstStyle/>
              <a:p>
                <a:r>
                  <a:rPr lang="de-DE">
                    <a:noFill/>
                  </a:rPr>
                  <a:t> </a:t>
                </a:r>
              </a:p>
            </p:txBody>
          </p:sp>
        </mc:Fallback>
      </mc:AlternateContent>
    </p:spTree>
    <p:extLst>
      <p:ext uri="{BB962C8B-B14F-4D97-AF65-F5344CB8AC3E}">
        <p14:creationId xmlns:p14="http://schemas.microsoft.com/office/powerpoint/2010/main" val="362848185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nummernplatzhalter 5">
            <a:extLst>
              <a:ext uri="{FF2B5EF4-FFF2-40B4-BE49-F238E27FC236}">
                <a16:creationId xmlns:a16="http://schemas.microsoft.com/office/drawing/2014/main" id="{7EF40D7F-FBF8-4F96-98A4-71BBDA775D02}"/>
              </a:ext>
            </a:extLst>
          </p:cNvPr>
          <p:cNvSpPr>
            <a:spLocks noGrp="1"/>
          </p:cNvSpPr>
          <p:nvPr>
            <p:ph type="sldNum" sz="quarter" idx="17"/>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de-DE"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Folie </a:t>
            </a:r>
            <a:fld id="{E4EB8E2C-207A-45C7-BBA3-F643BCD28F48}" type="slidenum">
              <a:rPr kumimoji="0" lang="de-DE" sz="9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rPr>
              <a:pPr marL="0" marR="0" lvl="0" indent="0" algn="l" defTabSz="457200" rtl="0" eaLnBrk="1" fontAlgn="auto" latinLnBrk="0" hangingPunct="1">
                <a:lnSpc>
                  <a:spcPct val="100000"/>
                </a:lnSpc>
                <a:spcBef>
                  <a:spcPts val="0"/>
                </a:spcBef>
                <a:spcAft>
                  <a:spcPts val="0"/>
                </a:spcAft>
                <a:buClrTx/>
                <a:buSzTx/>
                <a:buFontTx/>
                <a:buNone/>
                <a:tabLst/>
                <a:defRPr/>
              </a:pPr>
              <a:t>32</a:t>
            </a:fld>
            <a:endParaRPr kumimoji="0" lang="de-DE"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cxnSp>
        <p:nvCxnSpPr>
          <p:cNvPr id="27" name="Gerader Verbinder 26">
            <a:extLst>
              <a:ext uri="{FF2B5EF4-FFF2-40B4-BE49-F238E27FC236}">
                <a16:creationId xmlns:a16="http://schemas.microsoft.com/office/drawing/2014/main" id="{6EE5FAF1-91FB-419E-B813-6779C322F1E3}"/>
              </a:ext>
            </a:extLst>
          </p:cNvPr>
          <p:cNvCxnSpPr/>
          <p:nvPr/>
        </p:nvCxnSpPr>
        <p:spPr>
          <a:xfrm>
            <a:off x="851251" y="1278467"/>
            <a:ext cx="8292749" cy="0"/>
          </a:xfrm>
          <a:prstGeom prst="line">
            <a:avLst/>
          </a:prstGeom>
          <a:ln w="3175">
            <a:solidFill>
              <a:schemeClr val="tx1"/>
            </a:solidFill>
          </a:ln>
          <a:effectLst/>
        </p:spPr>
        <p:style>
          <a:lnRef idx="1">
            <a:schemeClr val="accent1"/>
          </a:lnRef>
          <a:fillRef idx="0">
            <a:schemeClr val="accent1"/>
          </a:fillRef>
          <a:effectRef idx="0">
            <a:schemeClr val="accent1"/>
          </a:effectRef>
          <a:fontRef idx="minor">
            <a:schemeClr val="tx1"/>
          </a:fontRef>
        </p:style>
      </p:cxnSp>
      <p:sp>
        <p:nvSpPr>
          <p:cNvPr id="8" name="Titel 2">
            <a:extLst>
              <a:ext uri="{FF2B5EF4-FFF2-40B4-BE49-F238E27FC236}">
                <a16:creationId xmlns:a16="http://schemas.microsoft.com/office/drawing/2014/main" id="{14DAC2F9-9B75-43A9-AAA2-5E280DF2767F}"/>
              </a:ext>
            </a:extLst>
          </p:cNvPr>
          <p:cNvSpPr>
            <a:spLocks noGrp="1"/>
          </p:cNvSpPr>
          <p:nvPr>
            <p:ph type="title" idx="4294967295"/>
          </p:nvPr>
        </p:nvSpPr>
        <p:spPr>
          <a:xfrm>
            <a:off x="904875" y="368228"/>
            <a:ext cx="7886700" cy="1325563"/>
          </a:xfrm>
        </p:spPr>
        <p:txBody>
          <a:bodyPr>
            <a:normAutofit/>
          </a:bodyPr>
          <a:lstStyle/>
          <a:p>
            <a:pPr>
              <a:lnSpc>
                <a:spcPts val="3500"/>
              </a:lnSpc>
            </a:pPr>
            <a:r>
              <a:rPr lang="de-DE" sz="3200" dirty="0" err="1">
                <a:latin typeface="+mn-lt"/>
              </a:rPr>
              <a:t>Overfitting</a:t>
            </a:r>
            <a:r>
              <a:rPr lang="de-DE" sz="3200" dirty="0">
                <a:latin typeface="+mn-lt"/>
              </a:rPr>
              <a:t> und </a:t>
            </a:r>
            <a:r>
              <a:rPr lang="de-DE" sz="3200" dirty="0" err="1">
                <a:latin typeface="+mn-lt"/>
              </a:rPr>
              <a:t>Underfitting</a:t>
            </a:r>
            <a:endParaRPr lang="de-DE" sz="3200" dirty="0">
              <a:latin typeface="+mn-lt"/>
            </a:endParaRPr>
          </a:p>
        </p:txBody>
      </p:sp>
      <p:sp>
        <p:nvSpPr>
          <p:cNvPr id="28" name="Inhaltsplatzhalter 3">
            <a:extLst>
              <a:ext uri="{FF2B5EF4-FFF2-40B4-BE49-F238E27FC236}">
                <a16:creationId xmlns:a16="http://schemas.microsoft.com/office/drawing/2014/main" id="{92308B06-378D-48C8-8B87-9D0F6E163696}"/>
              </a:ext>
            </a:extLst>
          </p:cNvPr>
          <p:cNvSpPr txBox="1">
            <a:spLocks/>
          </p:cNvSpPr>
          <p:nvPr/>
        </p:nvSpPr>
        <p:spPr>
          <a:xfrm>
            <a:off x="900113" y="1434791"/>
            <a:ext cx="7343776" cy="4224133"/>
          </a:xfrm>
          <a:prstGeom prst="rect">
            <a:avLst/>
          </a:prstGeom>
        </p:spPr>
        <p:txBody>
          <a:bodyPr>
            <a:normAutofit/>
          </a:bodyPr>
          <a:lstStyle>
            <a:lvl1pPr marL="342900" indent="-342900" algn="l" defTabSz="455613" rtl="0" eaLnBrk="1" fontAlgn="base" hangingPunct="1">
              <a:lnSpc>
                <a:spcPts val="2200"/>
              </a:lnSpc>
              <a:spcBef>
                <a:spcPct val="0"/>
              </a:spcBef>
              <a:spcAft>
                <a:spcPct val="0"/>
              </a:spcAft>
              <a:defRPr sz="2000" kern="1200">
                <a:solidFill>
                  <a:schemeClr val="tx1"/>
                </a:solidFill>
                <a:latin typeface="Arial"/>
                <a:ea typeface="+mn-ea"/>
                <a:cs typeface="+mn-cs"/>
              </a:defRPr>
            </a:lvl1pPr>
            <a:lvl2pPr marL="355600" indent="-169863" algn="l" defTabSz="455613" rtl="0" eaLnBrk="1" fontAlgn="base" hangingPunct="1">
              <a:lnSpc>
                <a:spcPts val="2200"/>
              </a:lnSpc>
              <a:spcBef>
                <a:spcPct val="0"/>
              </a:spcBef>
              <a:spcAft>
                <a:spcPct val="0"/>
              </a:spcAft>
              <a:buClr>
                <a:schemeClr val="accent1"/>
              </a:buClr>
              <a:buFont typeface="Wingdings" pitchFamily="2" charset="2"/>
              <a:buChar char="§"/>
              <a:defRPr sz="2000" kern="1200">
                <a:solidFill>
                  <a:schemeClr val="tx1"/>
                </a:solidFill>
                <a:latin typeface="+mn-lt"/>
                <a:ea typeface="+mn-ea"/>
                <a:cs typeface="+mn-cs"/>
              </a:defRPr>
            </a:lvl2pPr>
            <a:lvl3pPr marL="539750" indent="-184150" algn="l" defTabSz="455613" rtl="0" eaLnBrk="1" fontAlgn="base" hangingPunct="1">
              <a:lnSpc>
                <a:spcPts val="2200"/>
              </a:lnSpc>
              <a:spcBef>
                <a:spcPct val="0"/>
              </a:spcBef>
              <a:spcAft>
                <a:spcPct val="0"/>
              </a:spcAft>
              <a:buClr>
                <a:schemeClr val="accent2"/>
              </a:buClr>
              <a:buFont typeface="Wingdings" pitchFamily="2" charset="2"/>
              <a:buChar char="§"/>
              <a:defRPr sz="2000" kern="1200">
                <a:solidFill>
                  <a:schemeClr val="tx1"/>
                </a:solidFill>
                <a:latin typeface="Arial"/>
                <a:ea typeface="+mn-ea"/>
                <a:cs typeface="+mn-cs"/>
              </a:defRPr>
            </a:lvl3pPr>
            <a:lvl4pPr marL="712788" indent="-169863" algn="l" defTabSz="455613" rtl="0" eaLnBrk="1" fontAlgn="base" hangingPunct="1">
              <a:lnSpc>
                <a:spcPts val="2200"/>
              </a:lnSpc>
              <a:spcBef>
                <a:spcPct val="0"/>
              </a:spcBef>
              <a:spcAft>
                <a:spcPct val="0"/>
              </a:spcAft>
              <a:buClr>
                <a:srgbClr val="9D167A"/>
              </a:buClr>
              <a:buFont typeface="Wingdings" pitchFamily="2" charset="2"/>
              <a:buChar char="§"/>
              <a:defRPr sz="2000" kern="1200">
                <a:solidFill>
                  <a:schemeClr val="tx1"/>
                </a:solidFill>
                <a:latin typeface="Arial"/>
                <a:ea typeface="+mn-ea"/>
                <a:cs typeface="+mn-cs"/>
              </a:defRPr>
            </a:lvl4pPr>
            <a:lvl5pPr marL="1073150" indent="-176213" algn="l" defTabSz="455613" rtl="0" eaLnBrk="1" fontAlgn="base" hangingPunct="1">
              <a:lnSpc>
                <a:spcPts val="1600"/>
              </a:lnSpc>
              <a:spcBef>
                <a:spcPts val="500"/>
              </a:spcBef>
              <a:spcAft>
                <a:spcPct val="0"/>
              </a:spcAft>
              <a:buFont typeface="Symbol" pitchFamily="18" charset="2"/>
              <a:buChar char="-"/>
              <a:defRPr sz="2000" kern="1200">
                <a:solidFill>
                  <a:schemeClr val="tx1"/>
                </a:solidFill>
                <a:latin typeface="Arial"/>
                <a:ea typeface="+mn-ea"/>
                <a:cs typeface="+mn-cs"/>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4"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100000"/>
              </a:lnSpc>
            </a:pPr>
            <a:r>
              <a:rPr lang="de-DE" b="1" dirty="0" err="1"/>
              <a:t>Overfitting</a:t>
            </a:r>
            <a:r>
              <a:rPr lang="de-DE" b="1" dirty="0"/>
              <a:t> (Überanpassung) </a:t>
            </a:r>
            <a:r>
              <a:rPr lang="de-DE" dirty="0"/>
              <a:t>und </a:t>
            </a:r>
            <a:r>
              <a:rPr lang="de-DE" b="1" dirty="0" err="1">
                <a:latin typeface="+mj-lt"/>
              </a:rPr>
              <a:t>Underfitting</a:t>
            </a:r>
            <a:r>
              <a:rPr lang="de-DE" b="1" dirty="0">
                <a:latin typeface="+mj-lt"/>
              </a:rPr>
              <a:t> (Unteranpassung)</a:t>
            </a:r>
            <a:r>
              <a:rPr lang="de-DE" dirty="0">
                <a:latin typeface="+mj-lt"/>
              </a:rPr>
              <a:t> und bedeutet, dass ein Modell zu viel (</a:t>
            </a:r>
            <a:r>
              <a:rPr lang="de-DE" b="1" dirty="0" err="1">
                <a:latin typeface="+mj-lt"/>
              </a:rPr>
              <a:t>overfittet</a:t>
            </a:r>
            <a:r>
              <a:rPr lang="de-DE" dirty="0">
                <a:latin typeface="+mj-lt"/>
              </a:rPr>
              <a:t>) oder zu wenig (</a:t>
            </a:r>
            <a:r>
              <a:rPr lang="de-DE" b="1" dirty="0" err="1">
                <a:latin typeface="+mj-lt"/>
              </a:rPr>
              <a:t>underfittet</a:t>
            </a:r>
            <a:r>
              <a:rPr lang="de-DE" dirty="0">
                <a:latin typeface="+mj-lt"/>
              </a:rPr>
              <a:t>) auf die Daten angepasst ist. </a:t>
            </a:r>
          </a:p>
          <a:p>
            <a:pPr marL="0" indent="0">
              <a:lnSpc>
                <a:spcPct val="100000"/>
              </a:lnSpc>
            </a:pPr>
            <a:endParaRPr lang="de-DE" dirty="0">
              <a:latin typeface="+mj-lt"/>
            </a:endParaRPr>
          </a:p>
          <a:p>
            <a:pPr marL="0" indent="0">
              <a:lnSpc>
                <a:spcPct val="100000"/>
              </a:lnSpc>
            </a:pPr>
            <a:r>
              <a:rPr lang="de-DE" b="1" dirty="0" err="1">
                <a:latin typeface="+mj-lt"/>
              </a:rPr>
              <a:t>Overfitting</a:t>
            </a:r>
            <a:r>
              <a:rPr lang="de-DE" b="1" dirty="0">
                <a:latin typeface="+mj-lt"/>
              </a:rPr>
              <a:t> führt zu Varianz</a:t>
            </a:r>
            <a:r>
              <a:rPr lang="de-DE" dirty="0">
                <a:latin typeface="+mj-lt"/>
              </a:rPr>
              <a:t>, denn je mehr trainiert wird, desto spezifischer wird das Modell auf die Trainingsdaten angepasst und eine andere Trainingsmenge führt so zu einem anderen Ergebnis.</a:t>
            </a:r>
          </a:p>
          <a:p>
            <a:pPr marL="0" indent="0">
              <a:lnSpc>
                <a:spcPct val="100000"/>
              </a:lnSpc>
            </a:pPr>
            <a:endParaRPr lang="de-DE" dirty="0">
              <a:latin typeface="+mj-lt"/>
            </a:endParaRPr>
          </a:p>
          <a:p>
            <a:pPr marL="0" indent="0">
              <a:lnSpc>
                <a:spcPct val="100000"/>
              </a:lnSpc>
            </a:pPr>
            <a:r>
              <a:rPr lang="de-DE" b="1" dirty="0" err="1">
                <a:latin typeface="+mj-lt"/>
              </a:rPr>
              <a:t>Underfitting</a:t>
            </a:r>
            <a:r>
              <a:rPr lang="de-DE" b="1" dirty="0">
                <a:latin typeface="+mj-lt"/>
              </a:rPr>
              <a:t> führt zu Bias</a:t>
            </a:r>
            <a:r>
              <a:rPr lang="de-DE" dirty="0">
                <a:latin typeface="+mj-lt"/>
              </a:rPr>
              <a:t>, denn wenn das Modell noch nicht gut trainiert ist, führt es für jede Trainingsmenge </a:t>
            </a:r>
            <a:r>
              <a:rPr lang="de-DE" u="sng" dirty="0">
                <a:latin typeface="+mj-lt"/>
              </a:rPr>
              <a:t>nicht</a:t>
            </a:r>
            <a:r>
              <a:rPr lang="de-DE" dirty="0">
                <a:latin typeface="+mj-lt"/>
              </a:rPr>
              <a:t> zu einem guten Ergebnis.  </a:t>
            </a:r>
          </a:p>
          <a:p>
            <a:pPr marL="0" indent="0">
              <a:lnSpc>
                <a:spcPct val="100000"/>
              </a:lnSpc>
            </a:pPr>
            <a:endParaRPr lang="de-DE" b="1" dirty="0">
              <a:latin typeface="+mj-lt"/>
            </a:endParaRPr>
          </a:p>
          <a:p>
            <a:endParaRPr lang="de-DE" dirty="0"/>
          </a:p>
        </p:txBody>
      </p:sp>
    </p:spTree>
    <p:extLst>
      <p:ext uri="{BB962C8B-B14F-4D97-AF65-F5344CB8AC3E}">
        <p14:creationId xmlns:p14="http://schemas.microsoft.com/office/powerpoint/2010/main" val="307293017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nummernplatzhalter 5">
            <a:extLst>
              <a:ext uri="{FF2B5EF4-FFF2-40B4-BE49-F238E27FC236}">
                <a16:creationId xmlns:a16="http://schemas.microsoft.com/office/drawing/2014/main" id="{7EF40D7F-FBF8-4F96-98A4-71BBDA775D02}"/>
              </a:ext>
            </a:extLst>
          </p:cNvPr>
          <p:cNvSpPr>
            <a:spLocks noGrp="1"/>
          </p:cNvSpPr>
          <p:nvPr>
            <p:ph type="sldNum" sz="quarter" idx="17"/>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de-DE"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Folie </a:t>
            </a:r>
            <a:fld id="{E4EB8E2C-207A-45C7-BBA3-F643BCD28F48}" type="slidenum">
              <a:rPr kumimoji="0" lang="de-DE" sz="9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rPr>
              <a:pPr marL="0" marR="0" lvl="0" indent="0" algn="l" defTabSz="457200" rtl="0" eaLnBrk="1" fontAlgn="auto" latinLnBrk="0" hangingPunct="1">
                <a:lnSpc>
                  <a:spcPct val="100000"/>
                </a:lnSpc>
                <a:spcBef>
                  <a:spcPts val="0"/>
                </a:spcBef>
                <a:spcAft>
                  <a:spcPts val="0"/>
                </a:spcAft>
                <a:buClrTx/>
                <a:buSzTx/>
                <a:buFontTx/>
                <a:buNone/>
                <a:tabLst/>
                <a:defRPr/>
              </a:pPr>
              <a:t>33</a:t>
            </a:fld>
            <a:endParaRPr kumimoji="0" lang="de-DE"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cxnSp>
        <p:nvCxnSpPr>
          <p:cNvPr id="8" name="Gerader Verbinder 7">
            <a:extLst>
              <a:ext uri="{FF2B5EF4-FFF2-40B4-BE49-F238E27FC236}">
                <a16:creationId xmlns:a16="http://schemas.microsoft.com/office/drawing/2014/main" id="{2C78B88F-B2E8-449A-AC81-8989E0754125}"/>
              </a:ext>
            </a:extLst>
          </p:cNvPr>
          <p:cNvCxnSpPr/>
          <p:nvPr/>
        </p:nvCxnSpPr>
        <p:spPr>
          <a:xfrm>
            <a:off x="851251" y="1278467"/>
            <a:ext cx="8292749" cy="0"/>
          </a:xfrm>
          <a:prstGeom prst="line">
            <a:avLst/>
          </a:prstGeom>
          <a:ln w="3175">
            <a:solidFill>
              <a:schemeClr val="tx1"/>
            </a:solidFill>
          </a:ln>
          <a:effectLst/>
        </p:spPr>
        <p:style>
          <a:lnRef idx="1">
            <a:schemeClr val="accent1"/>
          </a:lnRef>
          <a:fillRef idx="0">
            <a:schemeClr val="accent1"/>
          </a:fillRef>
          <a:effectRef idx="0">
            <a:schemeClr val="accent1"/>
          </a:effectRef>
          <a:fontRef idx="minor">
            <a:schemeClr val="tx1"/>
          </a:fontRef>
        </p:style>
      </p:cxnSp>
      <p:sp>
        <p:nvSpPr>
          <p:cNvPr id="9" name="Inhaltsplatzhalter 3">
            <a:extLst>
              <a:ext uri="{FF2B5EF4-FFF2-40B4-BE49-F238E27FC236}">
                <a16:creationId xmlns:a16="http://schemas.microsoft.com/office/drawing/2014/main" id="{B8763854-746C-49D8-9D8D-9EC106995FCE}"/>
              </a:ext>
            </a:extLst>
          </p:cNvPr>
          <p:cNvSpPr txBox="1">
            <a:spLocks/>
          </p:cNvSpPr>
          <p:nvPr/>
        </p:nvSpPr>
        <p:spPr>
          <a:xfrm>
            <a:off x="904875" y="2469164"/>
            <a:ext cx="7833076" cy="1236316"/>
          </a:xfrm>
          <a:prstGeom prst="rect">
            <a:avLst/>
          </a:prstGeom>
        </p:spPr>
        <p:txBody>
          <a:bodyPr/>
          <a:lstStyle>
            <a:lvl1pPr marL="342900" indent="-342900" algn="l" defTabSz="455613" rtl="0" eaLnBrk="1" fontAlgn="base" hangingPunct="1">
              <a:lnSpc>
                <a:spcPts val="2200"/>
              </a:lnSpc>
              <a:spcBef>
                <a:spcPct val="0"/>
              </a:spcBef>
              <a:spcAft>
                <a:spcPct val="0"/>
              </a:spcAft>
              <a:defRPr sz="2000" kern="1200">
                <a:solidFill>
                  <a:schemeClr val="tx1"/>
                </a:solidFill>
                <a:latin typeface="Arial"/>
                <a:ea typeface="+mn-ea"/>
                <a:cs typeface="+mn-cs"/>
              </a:defRPr>
            </a:lvl1pPr>
            <a:lvl2pPr marL="355600" indent="-169863" algn="l" defTabSz="455613" rtl="0" eaLnBrk="1" fontAlgn="base" hangingPunct="1">
              <a:lnSpc>
                <a:spcPts val="2200"/>
              </a:lnSpc>
              <a:spcBef>
                <a:spcPct val="0"/>
              </a:spcBef>
              <a:spcAft>
                <a:spcPct val="0"/>
              </a:spcAft>
              <a:buClr>
                <a:schemeClr val="accent1"/>
              </a:buClr>
              <a:buFont typeface="Wingdings" pitchFamily="2" charset="2"/>
              <a:buChar char="§"/>
              <a:defRPr sz="2000" kern="1200">
                <a:solidFill>
                  <a:schemeClr val="tx1"/>
                </a:solidFill>
                <a:latin typeface="+mn-lt"/>
                <a:ea typeface="+mn-ea"/>
                <a:cs typeface="+mn-cs"/>
              </a:defRPr>
            </a:lvl2pPr>
            <a:lvl3pPr marL="539750" indent="-184150" algn="l" defTabSz="455613" rtl="0" eaLnBrk="1" fontAlgn="base" hangingPunct="1">
              <a:lnSpc>
                <a:spcPts val="2200"/>
              </a:lnSpc>
              <a:spcBef>
                <a:spcPct val="0"/>
              </a:spcBef>
              <a:spcAft>
                <a:spcPct val="0"/>
              </a:spcAft>
              <a:buClr>
                <a:schemeClr val="accent2"/>
              </a:buClr>
              <a:buFont typeface="Wingdings" pitchFamily="2" charset="2"/>
              <a:buChar char="§"/>
              <a:defRPr sz="2000" kern="1200">
                <a:solidFill>
                  <a:schemeClr val="tx1"/>
                </a:solidFill>
                <a:latin typeface="Arial"/>
                <a:ea typeface="+mn-ea"/>
                <a:cs typeface="+mn-cs"/>
              </a:defRPr>
            </a:lvl3pPr>
            <a:lvl4pPr marL="712788" indent="-169863" algn="l" defTabSz="455613" rtl="0" eaLnBrk="1" fontAlgn="base" hangingPunct="1">
              <a:lnSpc>
                <a:spcPts val="2200"/>
              </a:lnSpc>
              <a:spcBef>
                <a:spcPct val="0"/>
              </a:spcBef>
              <a:spcAft>
                <a:spcPct val="0"/>
              </a:spcAft>
              <a:buClr>
                <a:srgbClr val="9D167A"/>
              </a:buClr>
              <a:buFont typeface="Wingdings" pitchFamily="2" charset="2"/>
              <a:buChar char="§"/>
              <a:defRPr sz="2000" kern="1200">
                <a:solidFill>
                  <a:schemeClr val="tx1"/>
                </a:solidFill>
                <a:latin typeface="Arial"/>
                <a:ea typeface="+mn-ea"/>
                <a:cs typeface="+mn-cs"/>
              </a:defRPr>
            </a:lvl4pPr>
            <a:lvl5pPr marL="1073150" indent="-176213" algn="l" defTabSz="455613" rtl="0" eaLnBrk="1" fontAlgn="base" hangingPunct="1">
              <a:lnSpc>
                <a:spcPts val="1600"/>
              </a:lnSpc>
              <a:spcBef>
                <a:spcPts val="500"/>
              </a:spcBef>
              <a:spcAft>
                <a:spcPct val="0"/>
              </a:spcAft>
              <a:buFont typeface="Symbol" pitchFamily="18" charset="2"/>
              <a:buChar char="-"/>
              <a:defRPr sz="2000" kern="1200">
                <a:solidFill>
                  <a:schemeClr val="tx1"/>
                </a:solidFill>
                <a:latin typeface="Arial"/>
                <a:ea typeface="+mn-ea"/>
                <a:cs typeface="+mn-cs"/>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4"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100000"/>
              </a:lnSpc>
            </a:pPr>
            <a:r>
              <a:rPr lang="de-DE" dirty="0">
                <a:solidFill>
                  <a:srgbClr val="901B6E"/>
                </a:solidFill>
              </a:rPr>
              <a:t>5.1</a:t>
            </a:r>
            <a:r>
              <a:rPr lang="de-DE" dirty="0"/>
              <a:t> Antwort auf das Stahlbeispiel</a:t>
            </a:r>
          </a:p>
          <a:p>
            <a:pPr marL="0" indent="0">
              <a:lnSpc>
                <a:spcPct val="100000"/>
              </a:lnSpc>
            </a:pPr>
            <a:endParaRPr lang="de-DE" dirty="0"/>
          </a:p>
          <a:p>
            <a:pPr marL="0" indent="0">
              <a:lnSpc>
                <a:spcPct val="100000"/>
              </a:lnSpc>
            </a:pPr>
            <a:r>
              <a:rPr lang="de-DE" dirty="0">
                <a:solidFill>
                  <a:srgbClr val="901B6E"/>
                </a:solidFill>
              </a:rPr>
              <a:t>5.2</a:t>
            </a:r>
            <a:r>
              <a:rPr lang="de-DE" dirty="0"/>
              <a:t> Ausblick</a:t>
            </a:r>
          </a:p>
          <a:p>
            <a:pPr marL="0" indent="0">
              <a:lnSpc>
                <a:spcPct val="100000"/>
              </a:lnSpc>
            </a:pPr>
            <a:endParaRPr lang="de-DE" dirty="0"/>
          </a:p>
          <a:p>
            <a:endParaRPr lang="de-DE" dirty="0"/>
          </a:p>
        </p:txBody>
      </p:sp>
      <p:sp>
        <p:nvSpPr>
          <p:cNvPr id="11" name="Textfeld 10">
            <a:extLst>
              <a:ext uri="{FF2B5EF4-FFF2-40B4-BE49-F238E27FC236}">
                <a16:creationId xmlns:a16="http://schemas.microsoft.com/office/drawing/2014/main" id="{A0D5BF1B-F4C7-4A90-88BF-3D0E58A0434E}"/>
              </a:ext>
            </a:extLst>
          </p:cNvPr>
          <p:cNvSpPr txBox="1"/>
          <p:nvPr/>
        </p:nvSpPr>
        <p:spPr>
          <a:xfrm>
            <a:off x="6572129" y="4826344"/>
            <a:ext cx="1970411" cy="246221"/>
          </a:xfrm>
          <a:prstGeom prst="rect">
            <a:avLst/>
          </a:prstGeom>
          <a:noFill/>
        </p:spPr>
        <p:txBody>
          <a:bodyPr wrap="none" rtlCol="0">
            <a:spAutoFit/>
          </a:bodyPr>
          <a:lstStyle/>
          <a:p>
            <a:pPr algn="ctr"/>
            <a:r>
              <a:rPr lang="de-DE" sz="1000" b="0" i="0" u="none" strike="noStrike" baseline="0" dirty="0">
                <a:solidFill>
                  <a:schemeClr val="bg2">
                    <a:lumMod val="50000"/>
                  </a:schemeClr>
                </a:solidFill>
                <a:latin typeface="+mj-lt"/>
              </a:rPr>
              <a:t>Foto von Martinelle auf Pixabay</a:t>
            </a:r>
          </a:p>
        </p:txBody>
      </p:sp>
      <p:sp>
        <p:nvSpPr>
          <p:cNvPr id="12" name="Titel 2">
            <a:extLst>
              <a:ext uri="{FF2B5EF4-FFF2-40B4-BE49-F238E27FC236}">
                <a16:creationId xmlns:a16="http://schemas.microsoft.com/office/drawing/2014/main" id="{7BE64D4D-3048-44E6-A25C-5B73ACB84947}"/>
              </a:ext>
            </a:extLst>
          </p:cNvPr>
          <p:cNvSpPr>
            <a:spLocks noGrp="1"/>
          </p:cNvSpPr>
          <p:nvPr>
            <p:ph type="title" idx="4294967295"/>
          </p:nvPr>
        </p:nvSpPr>
        <p:spPr>
          <a:xfrm>
            <a:off x="904875" y="368228"/>
            <a:ext cx="7886700" cy="1325563"/>
          </a:xfrm>
        </p:spPr>
        <p:txBody>
          <a:bodyPr>
            <a:normAutofit/>
          </a:bodyPr>
          <a:lstStyle/>
          <a:p>
            <a:pPr>
              <a:lnSpc>
                <a:spcPct val="100000"/>
              </a:lnSpc>
            </a:pPr>
            <a:r>
              <a:rPr lang="de-DE" sz="3200" dirty="0">
                <a:latin typeface="+mn-lt"/>
              </a:rPr>
              <a:t>5 Projektabschluss</a:t>
            </a:r>
          </a:p>
        </p:txBody>
      </p:sp>
      <p:pic>
        <p:nvPicPr>
          <p:cNvPr id="3" name="Grafik 2">
            <a:extLst>
              <a:ext uri="{FF2B5EF4-FFF2-40B4-BE49-F238E27FC236}">
                <a16:creationId xmlns:a16="http://schemas.microsoft.com/office/drawing/2014/main" id="{680E3DE8-2EBC-4728-B9D7-CC97CC930468}"/>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6622399" y="1920313"/>
            <a:ext cx="1869873" cy="2802620"/>
          </a:xfrm>
          <a:prstGeom prst="rect">
            <a:avLst/>
          </a:prstGeom>
        </p:spPr>
      </p:pic>
    </p:spTree>
    <p:extLst>
      <p:ext uri="{BB962C8B-B14F-4D97-AF65-F5344CB8AC3E}">
        <p14:creationId xmlns:p14="http://schemas.microsoft.com/office/powerpoint/2010/main" val="350282478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nummernplatzhalter 5">
            <a:extLst>
              <a:ext uri="{FF2B5EF4-FFF2-40B4-BE49-F238E27FC236}">
                <a16:creationId xmlns:a16="http://schemas.microsoft.com/office/drawing/2014/main" id="{7EF40D7F-FBF8-4F96-98A4-71BBDA775D02}"/>
              </a:ext>
            </a:extLst>
          </p:cNvPr>
          <p:cNvSpPr>
            <a:spLocks noGrp="1"/>
          </p:cNvSpPr>
          <p:nvPr>
            <p:ph type="sldNum" sz="quarter" idx="17"/>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de-DE"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Folie </a:t>
            </a:r>
            <a:fld id="{E4EB8E2C-207A-45C7-BBA3-F643BCD28F48}" type="slidenum">
              <a:rPr kumimoji="0" lang="de-DE" sz="9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rPr>
              <a:pPr marL="0" marR="0" lvl="0" indent="0" algn="l" defTabSz="457200" rtl="0" eaLnBrk="1" fontAlgn="auto" latinLnBrk="0" hangingPunct="1">
                <a:lnSpc>
                  <a:spcPct val="100000"/>
                </a:lnSpc>
                <a:spcBef>
                  <a:spcPts val="0"/>
                </a:spcBef>
                <a:spcAft>
                  <a:spcPts val="0"/>
                </a:spcAft>
                <a:buClrTx/>
                <a:buSzTx/>
                <a:buFontTx/>
                <a:buNone/>
                <a:tabLst/>
                <a:defRPr/>
              </a:pPr>
              <a:t>34</a:t>
            </a:fld>
            <a:endParaRPr kumimoji="0" lang="de-DE"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cxnSp>
        <p:nvCxnSpPr>
          <p:cNvPr id="8" name="Gerader Verbinder 7">
            <a:extLst>
              <a:ext uri="{FF2B5EF4-FFF2-40B4-BE49-F238E27FC236}">
                <a16:creationId xmlns:a16="http://schemas.microsoft.com/office/drawing/2014/main" id="{3C7163B4-9598-4DD2-99C6-7CDF4B5F7BFD}"/>
              </a:ext>
            </a:extLst>
          </p:cNvPr>
          <p:cNvCxnSpPr/>
          <p:nvPr/>
        </p:nvCxnSpPr>
        <p:spPr>
          <a:xfrm>
            <a:off x="851251" y="1278467"/>
            <a:ext cx="8292749" cy="0"/>
          </a:xfrm>
          <a:prstGeom prst="line">
            <a:avLst/>
          </a:prstGeom>
          <a:ln w="3175">
            <a:solidFill>
              <a:schemeClr val="tx1"/>
            </a:solidFill>
          </a:ln>
          <a:effectLst/>
        </p:spPr>
        <p:style>
          <a:lnRef idx="1">
            <a:schemeClr val="accent1"/>
          </a:lnRef>
          <a:fillRef idx="0">
            <a:schemeClr val="accent1"/>
          </a:fillRef>
          <a:effectRef idx="0">
            <a:schemeClr val="accent1"/>
          </a:effectRef>
          <a:fontRef idx="minor">
            <a:schemeClr val="tx1"/>
          </a:fontRef>
        </p:style>
      </p:cxnSp>
      <p:grpSp>
        <p:nvGrpSpPr>
          <p:cNvPr id="9" name="Gruppieren 8">
            <a:extLst>
              <a:ext uri="{FF2B5EF4-FFF2-40B4-BE49-F238E27FC236}">
                <a16:creationId xmlns:a16="http://schemas.microsoft.com/office/drawing/2014/main" id="{9AC0C1B8-8B3C-47B2-AFE5-F123DB3DAD0B}"/>
              </a:ext>
            </a:extLst>
          </p:cNvPr>
          <p:cNvGrpSpPr/>
          <p:nvPr/>
        </p:nvGrpSpPr>
        <p:grpSpPr>
          <a:xfrm>
            <a:off x="726123" y="1523010"/>
            <a:ext cx="507261" cy="468000"/>
            <a:chOff x="3635261" y="3581347"/>
            <a:chExt cx="507261" cy="468000"/>
          </a:xfrm>
        </p:grpSpPr>
        <p:sp>
          <p:nvSpPr>
            <p:cNvPr id="10" name="Bogen 9">
              <a:extLst>
                <a:ext uri="{FF2B5EF4-FFF2-40B4-BE49-F238E27FC236}">
                  <a16:creationId xmlns:a16="http://schemas.microsoft.com/office/drawing/2014/main" id="{744DE8D1-E83F-4DDB-BA3E-F4937F929E37}"/>
                </a:ext>
              </a:extLst>
            </p:cNvPr>
            <p:cNvSpPr/>
            <p:nvPr/>
          </p:nvSpPr>
          <p:spPr>
            <a:xfrm>
              <a:off x="3635261" y="3581347"/>
              <a:ext cx="468000" cy="468000"/>
            </a:xfrm>
            <a:prstGeom prst="arc">
              <a:avLst>
                <a:gd name="adj1" fmla="val 3018661"/>
                <a:gd name="adj2" fmla="val 15159846"/>
              </a:avLst>
            </a:prstGeom>
            <a:ln w="44450" cap="rnd">
              <a:gradFill>
                <a:gsLst>
                  <a:gs pos="0">
                    <a:srgbClr val="901B6E"/>
                  </a:gs>
                  <a:gs pos="53000">
                    <a:srgbClr val="5F1149"/>
                  </a:gs>
                  <a:gs pos="100000">
                    <a:srgbClr val="D937AB"/>
                  </a:gs>
                </a:gsLst>
                <a:lin ang="5400000" scaled="1"/>
              </a:gradFill>
              <a:headEnd type="none" w="sm" len="sm"/>
              <a:tailEnd type="none" w="sm" len="sm"/>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
          <p:nvSpPr>
            <p:cNvPr id="11" name="Textfeld 10">
              <a:extLst>
                <a:ext uri="{FF2B5EF4-FFF2-40B4-BE49-F238E27FC236}">
                  <a16:creationId xmlns:a16="http://schemas.microsoft.com/office/drawing/2014/main" id="{84A2A845-3E09-47FF-8F2C-C64B7F912B47}"/>
                </a:ext>
              </a:extLst>
            </p:cNvPr>
            <p:cNvSpPr txBox="1"/>
            <p:nvPr/>
          </p:nvSpPr>
          <p:spPr>
            <a:xfrm>
              <a:off x="3693789" y="3630681"/>
              <a:ext cx="448733" cy="369332"/>
            </a:xfrm>
            <a:prstGeom prst="rect">
              <a:avLst/>
            </a:prstGeom>
            <a:noFill/>
          </p:spPr>
          <p:txBody>
            <a:bodyPr wrap="square" rtlCol="0">
              <a:spAutoFit/>
            </a:bodyPr>
            <a:lstStyle/>
            <a:p>
              <a:pPr algn="ctr"/>
              <a:r>
                <a:rPr lang="de-DE" b="1" dirty="0">
                  <a:solidFill>
                    <a:srgbClr val="901B6E"/>
                  </a:solidFill>
                </a:rPr>
                <a:t>1.</a:t>
              </a:r>
            </a:p>
          </p:txBody>
        </p:sp>
      </p:grpSp>
      <p:sp>
        <p:nvSpPr>
          <p:cNvPr id="12" name="Inhaltsplatzhalter 3">
            <a:extLst>
              <a:ext uri="{FF2B5EF4-FFF2-40B4-BE49-F238E27FC236}">
                <a16:creationId xmlns:a16="http://schemas.microsoft.com/office/drawing/2014/main" id="{9AA8D0C6-89DD-4FBB-B83C-788872EAEFC9}"/>
              </a:ext>
            </a:extLst>
          </p:cNvPr>
          <p:cNvSpPr txBox="1">
            <a:spLocks/>
          </p:cNvSpPr>
          <p:nvPr/>
        </p:nvSpPr>
        <p:spPr>
          <a:xfrm>
            <a:off x="1232035" y="1556138"/>
            <a:ext cx="7007090" cy="4351338"/>
          </a:xfrm>
          <a:prstGeom prst="rect">
            <a:avLst/>
          </a:prstGeom>
        </p:spPr>
        <p:txBody>
          <a:bodyPr/>
          <a:lstStyle>
            <a:lvl1pPr marL="342900" indent="-342900" algn="l" defTabSz="455613" rtl="0" eaLnBrk="1" fontAlgn="base" hangingPunct="1">
              <a:lnSpc>
                <a:spcPts val="2200"/>
              </a:lnSpc>
              <a:spcBef>
                <a:spcPct val="0"/>
              </a:spcBef>
              <a:spcAft>
                <a:spcPct val="0"/>
              </a:spcAft>
              <a:defRPr sz="2000" kern="1200">
                <a:solidFill>
                  <a:schemeClr val="tx1"/>
                </a:solidFill>
                <a:latin typeface="Arial"/>
                <a:ea typeface="+mn-ea"/>
                <a:cs typeface="+mn-cs"/>
              </a:defRPr>
            </a:lvl1pPr>
            <a:lvl2pPr marL="355600" indent="-169863" algn="l" defTabSz="455613" rtl="0" eaLnBrk="1" fontAlgn="base" hangingPunct="1">
              <a:lnSpc>
                <a:spcPts val="2200"/>
              </a:lnSpc>
              <a:spcBef>
                <a:spcPct val="0"/>
              </a:spcBef>
              <a:spcAft>
                <a:spcPct val="0"/>
              </a:spcAft>
              <a:buClr>
                <a:schemeClr val="accent1"/>
              </a:buClr>
              <a:buFont typeface="Wingdings" pitchFamily="2" charset="2"/>
              <a:buChar char="§"/>
              <a:defRPr sz="2000" kern="1200">
                <a:solidFill>
                  <a:schemeClr val="tx1"/>
                </a:solidFill>
                <a:latin typeface="+mn-lt"/>
                <a:ea typeface="+mn-ea"/>
                <a:cs typeface="+mn-cs"/>
              </a:defRPr>
            </a:lvl2pPr>
            <a:lvl3pPr marL="539750" indent="-184150" algn="l" defTabSz="455613" rtl="0" eaLnBrk="1" fontAlgn="base" hangingPunct="1">
              <a:lnSpc>
                <a:spcPts val="2200"/>
              </a:lnSpc>
              <a:spcBef>
                <a:spcPct val="0"/>
              </a:spcBef>
              <a:spcAft>
                <a:spcPct val="0"/>
              </a:spcAft>
              <a:buClr>
                <a:schemeClr val="accent2"/>
              </a:buClr>
              <a:buFont typeface="Wingdings" pitchFamily="2" charset="2"/>
              <a:buChar char="§"/>
              <a:defRPr sz="2000" kern="1200">
                <a:solidFill>
                  <a:schemeClr val="tx1"/>
                </a:solidFill>
                <a:latin typeface="Arial"/>
                <a:ea typeface="+mn-ea"/>
                <a:cs typeface="+mn-cs"/>
              </a:defRPr>
            </a:lvl3pPr>
            <a:lvl4pPr marL="712788" indent="-169863" algn="l" defTabSz="455613" rtl="0" eaLnBrk="1" fontAlgn="base" hangingPunct="1">
              <a:lnSpc>
                <a:spcPts val="2200"/>
              </a:lnSpc>
              <a:spcBef>
                <a:spcPct val="0"/>
              </a:spcBef>
              <a:spcAft>
                <a:spcPct val="0"/>
              </a:spcAft>
              <a:buClr>
                <a:srgbClr val="9D167A"/>
              </a:buClr>
              <a:buFont typeface="Wingdings" pitchFamily="2" charset="2"/>
              <a:buChar char="§"/>
              <a:defRPr sz="2000" kern="1200">
                <a:solidFill>
                  <a:schemeClr val="tx1"/>
                </a:solidFill>
                <a:latin typeface="Arial"/>
                <a:ea typeface="+mn-ea"/>
                <a:cs typeface="+mn-cs"/>
              </a:defRPr>
            </a:lvl4pPr>
            <a:lvl5pPr marL="1073150" indent="-176213" algn="l" defTabSz="455613" rtl="0" eaLnBrk="1" fontAlgn="base" hangingPunct="1">
              <a:lnSpc>
                <a:spcPts val="1600"/>
              </a:lnSpc>
              <a:spcBef>
                <a:spcPts val="500"/>
              </a:spcBef>
              <a:spcAft>
                <a:spcPct val="0"/>
              </a:spcAft>
              <a:buFont typeface="Symbol" pitchFamily="18" charset="2"/>
              <a:buChar char="-"/>
              <a:defRPr sz="2000" kern="1200">
                <a:solidFill>
                  <a:schemeClr val="tx1"/>
                </a:solidFill>
                <a:latin typeface="Arial"/>
                <a:ea typeface="+mn-ea"/>
                <a:cs typeface="+mn-cs"/>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4"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100000"/>
              </a:lnSpc>
            </a:pPr>
            <a:r>
              <a:rPr lang="de-DE" dirty="0">
                <a:latin typeface="+mj-lt"/>
              </a:rPr>
              <a:t>Sie wenden Güteanalysen an und interpretieren die Ergebnisse in Bezug auf das Modell und auf die übergeordnete Fragestellung.</a:t>
            </a:r>
          </a:p>
          <a:p>
            <a:pPr marL="0" indent="0">
              <a:lnSpc>
                <a:spcPct val="100000"/>
              </a:lnSpc>
            </a:pPr>
            <a:endParaRPr lang="de-DE" dirty="0">
              <a:latin typeface="+mj-lt"/>
            </a:endParaRPr>
          </a:p>
          <a:p>
            <a:pPr marL="0" indent="0">
              <a:lnSpc>
                <a:spcPct val="100000"/>
              </a:lnSpc>
            </a:pPr>
            <a:r>
              <a:rPr lang="de-DE" dirty="0">
                <a:latin typeface="+mj-lt"/>
              </a:rPr>
              <a:t>Sie optimieren Parameter der Verfahren in Hinblick auf die Gütemaße und die übergeordnete Fragestellung.</a:t>
            </a:r>
          </a:p>
          <a:p>
            <a:pPr marL="0" indent="0">
              <a:lnSpc>
                <a:spcPct val="100000"/>
              </a:lnSpc>
            </a:pPr>
            <a:endParaRPr lang="de-DE" dirty="0">
              <a:latin typeface="+mj-lt"/>
            </a:endParaRPr>
          </a:p>
          <a:p>
            <a:pPr marL="0" indent="0">
              <a:lnSpc>
                <a:spcPct val="100000"/>
              </a:lnSpc>
            </a:pPr>
            <a:r>
              <a:rPr lang="de-DE" dirty="0">
                <a:latin typeface="+mj-lt"/>
              </a:rPr>
              <a:t>Sie nutzen ein in Python gefittetes Modell zur Klassifizierung eines neuen Datensatzes.</a:t>
            </a:r>
          </a:p>
          <a:p>
            <a:pPr marL="0" indent="0">
              <a:lnSpc>
                <a:spcPct val="100000"/>
              </a:lnSpc>
            </a:pPr>
            <a:endParaRPr lang="de-DE" dirty="0"/>
          </a:p>
        </p:txBody>
      </p:sp>
      <p:grpSp>
        <p:nvGrpSpPr>
          <p:cNvPr id="13" name="Gruppieren 12">
            <a:extLst>
              <a:ext uri="{FF2B5EF4-FFF2-40B4-BE49-F238E27FC236}">
                <a16:creationId xmlns:a16="http://schemas.microsoft.com/office/drawing/2014/main" id="{691913F0-7CC9-4C48-897E-05128F0AE3B3}"/>
              </a:ext>
            </a:extLst>
          </p:cNvPr>
          <p:cNvGrpSpPr/>
          <p:nvPr/>
        </p:nvGrpSpPr>
        <p:grpSpPr>
          <a:xfrm>
            <a:off x="726123" y="2736481"/>
            <a:ext cx="507261" cy="468000"/>
            <a:chOff x="3635261" y="3581347"/>
            <a:chExt cx="507261" cy="468000"/>
          </a:xfrm>
        </p:grpSpPr>
        <p:sp>
          <p:nvSpPr>
            <p:cNvPr id="14" name="Bogen 13">
              <a:extLst>
                <a:ext uri="{FF2B5EF4-FFF2-40B4-BE49-F238E27FC236}">
                  <a16:creationId xmlns:a16="http://schemas.microsoft.com/office/drawing/2014/main" id="{DE64A007-49CA-4FE9-B8C8-F5451081CDD8}"/>
                </a:ext>
              </a:extLst>
            </p:cNvPr>
            <p:cNvSpPr/>
            <p:nvPr/>
          </p:nvSpPr>
          <p:spPr>
            <a:xfrm>
              <a:off x="3635261" y="3581347"/>
              <a:ext cx="468000" cy="468000"/>
            </a:xfrm>
            <a:prstGeom prst="arc">
              <a:avLst>
                <a:gd name="adj1" fmla="val 3018661"/>
                <a:gd name="adj2" fmla="val 15159846"/>
              </a:avLst>
            </a:prstGeom>
            <a:ln w="44450" cap="rnd">
              <a:gradFill>
                <a:gsLst>
                  <a:gs pos="0">
                    <a:srgbClr val="901B6E"/>
                  </a:gs>
                  <a:gs pos="53000">
                    <a:srgbClr val="5F1149"/>
                  </a:gs>
                  <a:gs pos="100000">
                    <a:srgbClr val="D937AB"/>
                  </a:gs>
                </a:gsLst>
                <a:lin ang="5400000" scaled="1"/>
              </a:gradFill>
              <a:headEnd type="none" w="sm" len="sm"/>
              <a:tailEnd type="none" w="sm" len="sm"/>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
          <p:nvSpPr>
            <p:cNvPr id="15" name="Textfeld 14">
              <a:extLst>
                <a:ext uri="{FF2B5EF4-FFF2-40B4-BE49-F238E27FC236}">
                  <a16:creationId xmlns:a16="http://schemas.microsoft.com/office/drawing/2014/main" id="{4B8922EA-871D-48A9-8CE2-F279DF485E9F}"/>
                </a:ext>
              </a:extLst>
            </p:cNvPr>
            <p:cNvSpPr txBox="1"/>
            <p:nvPr/>
          </p:nvSpPr>
          <p:spPr>
            <a:xfrm>
              <a:off x="3693789" y="3630681"/>
              <a:ext cx="448733" cy="369332"/>
            </a:xfrm>
            <a:prstGeom prst="rect">
              <a:avLst/>
            </a:prstGeom>
            <a:noFill/>
          </p:spPr>
          <p:txBody>
            <a:bodyPr wrap="square" rtlCol="0">
              <a:spAutoFit/>
            </a:bodyPr>
            <a:lstStyle/>
            <a:p>
              <a:pPr algn="ctr"/>
              <a:r>
                <a:rPr lang="de-DE" b="1" dirty="0">
                  <a:solidFill>
                    <a:srgbClr val="901B6E"/>
                  </a:solidFill>
                </a:rPr>
                <a:t>2.</a:t>
              </a:r>
            </a:p>
          </p:txBody>
        </p:sp>
      </p:grpSp>
      <p:grpSp>
        <p:nvGrpSpPr>
          <p:cNvPr id="16" name="Gruppieren 15">
            <a:extLst>
              <a:ext uri="{FF2B5EF4-FFF2-40B4-BE49-F238E27FC236}">
                <a16:creationId xmlns:a16="http://schemas.microsoft.com/office/drawing/2014/main" id="{31B63C8D-F9BD-4E4C-B1F5-B9DFD9700533}"/>
              </a:ext>
            </a:extLst>
          </p:cNvPr>
          <p:cNvGrpSpPr/>
          <p:nvPr/>
        </p:nvGrpSpPr>
        <p:grpSpPr>
          <a:xfrm>
            <a:off x="726123" y="3648872"/>
            <a:ext cx="507261" cy="468000"/>
            <a:chOff x="3635261" y="3581347"/>
            <a:chExt cx="507261" cy="468000"/>
          </a:xfrm>
        </p:grpSpPr>
        <p:sp>
          <p:nvSpPr>
            <p:cNvPr id="17" name="Bogen 16">
              <a:extLst>
                <a:ext uri="{FF2B5EF4-FFF2-40B4-BE49-F238E27FC236}">
                  <a16:creationId xmlns:a16="http://schemas.microsoft.com/office/drawing/2014/main" id="{865622F5-DB42-4DAA-A30C-54592CC914BA}"/>
                </a:ext>
              </a:extLst>
            </p:cNvPr>
            <p:cNvSpPr/>
            <p:nvPr/>
          </p:nvSpPr>
          <p:spPr>
            <a:xfrm>
              <a:off x="3635261" y="3581347"/>
              <a:ext cx="468000" cy="468000"/>
            </a:xfrm>
            <a:prstGeom prst="arc">
              <a:avLst>
                <a:gd name="adj1" fmla="val 3018661"/>
                <a:gd name="adj2" fmla="val 15159846"/>
              </a:avLst>
            </a:prstGeom>
            <a:ln w="44450" cap="rnd">
              <a:gradFill>
                <a:gsLst>
                  <a:gs pos="0">
                    <a:srgbClr val="901B6E"/>
                  </a:gs>
                  <a:gs pos="53000">
                    <a:srgbClr val="5F1149"/>
                  </a:gs>
                  <a:gs pos="100000">
                    <a:srgbClr val="D937AB"/>
                  </a:gs>
                </a:gsLst>
                <a:lin ang="5400000" scaled="1"/>
              </a:gradFill>
              <a:headEnd type="none" w="sm" len="sm"/>
              <a:tailEnd type="none" w="sm" len="sm"/>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
          <p:nvSpPr>
            <p:cNvPr id="18" name="Textfeld 17">
              <a:extLst>
                <a:ext uri="{FF2B5EF4-FFF2-40B4-BE49-F238E27FC236}">
                  <a16:creationId xmlns:a16="http://schemas.microsoft.com/office/drawing/2014/main" id="{3AF7D533-D3F7-4662-922C-B9425D3C7440}"/>
                </a:ext>
              </a:extLst>
            </p:cNvPr>
            <p:cNvSpPr txBox="1"/>
            <p:nvPr/>
          </p:nvSpPr>
          <p:spPr>
            <a:xfrm>
              <a:off x="3693789" y="3630681"/>
              <a:ext cx="448733" cy="369332"/>
            </a:xfrm>
            <a:prstGeom prst="rect">
              <a:avLst/>
            </a:prstGeom>
            <a:noFill/>
          </p:spPr>
          <p:txBody>
            <a:bodyPr wrap="square" rtlCol="0">
              <a:spAutoFit/>
            </a:bodyPr>
            <a:lstStyle/>
            <a:p>
              <a:pPr algn="ctr"/>
              <a:r>
                <a:rPr lang="de-DE" b="1" dirty="0">
                  <a:solidFill>
                    <a:srgbClr val="901B6E"/>
                  </a:solidFill>
                </a:rPr>
                <a:t>3.</a:t>
              </a:r>
            </a:p>
          </p:txBody>
        </p:sp>
      </p:grpSp>
      <p:sp>
        <p:nvSpPr>
          <p:cNvPr id="20" name="Titel 2">
            <a:extLst>
              <a:ext uri="{FF2B5EF4-FFF2-40B4-BE49-F238E27FC236}">
                <a16:creationId xmlns:a16="http://schemas.microsoft.com/office/drawing/2014/main" id="{9BB40E89-8FF5-4F7E-AA7B-B150CC1D1534}"/>
              </a:ext>
            </a:extLst>
          </p:cNvPr>
          <p:cNvSpPr>
            <a:spLocks noGrp="1"/>
          </p:cNvSpPr>
          <p:nvPr>
            <p:ph type="title" idx="4294967295"/>
          </p:nvPr>
        </p:nvSpPr>
        <p:spPr>
          <a:xfrm>
            <a:off x="904875" y="368228"/>
            <a:ext cx="7886700" cy="1325563"/>
          </a:xfrm>
        </p:spPr>
        <p:txBody>
          <a:bodyPr>
            <a:normAutofit/>
          </a:bodyPr>
          <a:lstStyle/>
          <a:p>
            <a:pPr>
              <a:lnSpc>
                <a:spcPct val="100000"/>
              </a:lnSpc>
            </a:pPr>
            <a:r>
              <a:rPr lang="de-DE" sz="3200" dirty="0">
                <a:latin typeface="+mn-lt"/>
              </a:rPr>
              <a:t>Lernziele</a:t>
            </a:r>
          </a:p>
        </p:txBody>
      </p:sp>
    </p:spTree>
    <p:extLst>
      <p:ext uri="{BB962C8B-B14F-4D97-AF65-F5344CB8AC3E}">
        <p14:creationId xmlns:p14="http://schemas.microsoft.com/office/powerpoint/2010/main" val="225054053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nummernplatzhalter 5">
            <a:extLst>
              <a:ext uri="{FF2B5EF4-FFF2-40B4-BE49-F238E27FC236}">
                <a16:creationId xmlns:a16="http://schemas.microsoft.com/office/drawing/2014/main" id="{7EF40D7F-FBF8-4F96-98A4-71BBDA775D02}"/>
              </a:ext>
            </a:extLst>
          </p:cNvPr>
          <p:cNvSpPr>
            <a:spLocks noGrp="1"/>
          </p:cNvSpPr>
          <p:nvPr>
            <p:ph type="sldNum" sz="quarter" idx="17"/>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de-DE"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Folie </a:t>
            </a:r>
            <a:fld id="{E4EB8E2C-207A-45C7-BBA3-F643BCD28F48}" type="slidenum">
              <a:rPr kumimoji="0" lang="de-DE" sz="9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rPr>
              <a:pPr marL="0" marR="0" lvl="0" indent="0" algn="l" defTabSz="457200" rtl="0" eaLnBrk="1" fontAlgn="auto" latinLnBrk="0" hangingPunct="1">
                <a:lnSpc>
                  <a:spcPct val="100000"/>
                </a:lnSpc>
                <a:spcBef>
                  <a:spcPts val="0"/>
                </a:spcBef>
                <a:spcAft>
                  <a:spcPts val="0"/>
                </a:spcAft>
                <a:buClrTx/>
                <a:buSzTx/>
                <a:buFontTx/>
                <a:buNone/>
                <a:tabLst/>
                <a:defRPr/>
              </a:pPr>
              <a:t>35</a:t>
            </a:fld>
            <a:endParaRPr kumimoji="0" lang="de-DE"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cxnSp>
        <p:nvCxnSpPr>
          <p:cNvPr id="8" name="Gerader Verbinder 7">
            <a:extLst>
              <a:ext uri="{FF2B5EF4-FFF2-40B4-BE49-F238E27FC236}">
                <a16:creationId xmlns:a16="http://schemas.microsoft.com/office/drawing/2014/main" id="{4B2E6ED1-7C78-493F-8332-7D48A5ECBBC9}"/>
              </a:ext>
            </a:extLst>
          </p:cNvPr>
          <p:cNvCxnSpPr/>
          <p:nvPr/>
        </p:nvCxnSpPr>
        <p:spPr>
          <a:xfrm>
            <a:off x="851251" y="1278467"/>
            <a:ext cx="8292749" cy="0"/>
          </a:xfrm>
          <a:prstGeom prst="line">
            <a:avLst/>
          </a:prstGeom>
          <a:ln w="3175">
            <a:solidFill>
              <a:schemeClr val="tx1"/>
            </a:solidFill>
          </a:ln>
          <a:effectLst/>
        </p:spPr>
        <p:style>
          <a:lnRef idx="1">
            <a:schemeClr val="accent1"/>
          </a:lnRef>
          <a:fillRef idx="0">
            <a:schemeClr val="accent1"/>
          </a:fillRef>
          <a:effectRef idx="0">
            <a:schemeClr val="accent1"/>
          </a:effectRef>
          <a:fontRef idx="minor">
            <a:schemeClr val="tx1"/>
          </a:fontRef>
        </p:style>
      </p:cxnSp>
      <p:sp>
        <p:nvSpPr>
          <p:cNvPr id="9" name="Titel 2">
            <a:extLst>
              <a:ext uri="{FF2B5EF4-FFF2-40B4-BE49-F238E27FC236}">
                <a16:creationId xmlns:a16="http://schemas.microsoft.com/office/drawing/2014/main" id="{C3687229-EEF5-4177-93B7-FB0B38927732}"/>
              </a:ext>
            </a:extLst>
          </p:cNvPr>
          <p:cNvSpPr>
            <a:spLocks noGrp="1"/>
          </p:cNvSpPr>
          <p:nvPr>
            <p:ph type="title" idx="4294967295"/>
          </p:nvPr>
        </p:nvSpPr>
        <p:spPr>
          <a:xfrm>
            <a:off x="904875" y="368228"/>
            <a:ext cx="7886700" cy="1325563"/>
          </a:xfrm>
        </p:spPr>
        <p:txBody>
          <a:bodyPr>
            <a:normAutofit/>
          </a:bodyPr>
          <a:lstStyle/>
          <a:p>
            <a:pPr>
              <a:lnSpc>
                <a:spcPct val="100000"/>
              </a:lnSpc>
            </a:pPr>
            <a:r>
              <a:rPr lang="de-DE" sz="3200" dirty="0">
                <a:latin typeface="+mn-lt"/>
              </a:rPr>
              <a:t>5.1 Antwort auf das Stahlprojekt</a:t>
            </a:r>
          </a:p>
        </p:txBody>
      </p:sp>
    </p:spTree>
    <p:extLst>
      <p:ext uri="{BB962C8B-B14F-4D97-AF65-F5344CB8AC3E}">
        <p14:creationId xmlns:p14="http://schemas.microsoft.com/office/powerpoint/2010/main" val="251461220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nummernplatzhalter 5">
            <a:extLst>
              <a:ext uri="{FF2B5EF4-FFF2-40B4-BE49-F238E27FC236}">
                <a16:creationId xmlns:a16="http://schemas.microsoft.com/office/drawing/2014/main" id="{7EF40D7F-FBF8-4F96-98A4-71BBDA775D02}"/>
              </a:ext>
            </a:extLst>
          </p:cNvPr>
          <p:cNvSpPr>
            <a:spLocks noGrp="1"/>
          </p:cNvSpPr>
          <p:nvPr>
            <p:ph type="sldNum" sz="quarter" idx="17"/>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de-DE"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Folie </a:t>
            </a:r>
            <a:fld id="{E4EB8E2C-207A-45C7-BBA3-F643BCD28F48}" type="slidenum">
              <a:rPr kumimoji="0" lang="de-DE" sz="9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rPr>
              <a:pPr marL="0" marR="0" lvl="0" indent="0" algn="l" defTabSz="457200" rtl="0" eaLnBrk="1" fontAlgn="auto" latinLnBrk="0" hangingPunct="1">
                <a:lnSpc>
                  <a:spcPct val="100000"/>
                </a:lnSpc>
                <a:spcBef>
                  <a:spcPts val="0"/>
                </a:spcBef>
                <a:spcAft>
                  <a:spcPts val="0"/>
                </a:spcAft>
                <a:buClrTx/>
                <a:buSzTx/>
                <a:buFontTx/>
                <a:buNone/>
                <a:tabLst/>
                <a:defRPr/>
              </a:pPr>
              <a:t>36</a:t>
            </a:fld>
            <a:endParaRPr kumimoji="0" lang="de-DE"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cxnSp>
        <p:nvCxnSpPr>
          <p:cNvPr id="8" name="Gerader Verbinder 7">
            <a:extLst>
              <a:ext uri="{FF2B5EF4-FFF2-40B4-BE49-F238E27FC236}">
                <a16:creationId xmlns:a16="http://schemas.microsoft.com/office/drawing/2014/main" id="{82DD588B-0E9D-4B18-B3AC-77FEBE6DE088}"/>
              </a:ext>
            </a:extLst>
          </p:cNvPr>
          <p:cNvCxnSpPr/>
          <p:nvPr/>
        </p:nvCxnSpPr>
        <p:spPr>
          <a:xfrm>
            <a:off x="851251" y="1278467"/>
            <a:ext cx="8292749" cy="0"/>
          </a:xfrm>
          <a:prstGeom prst="line">
            <a:avLst/>
          </a:prstGeom>
          <a:ln w="3175">
            <a:solidFill>
              <a:schemeClr val="tx1"/>
            </a:solidFill>
          </a:ln>
          <a:effectLst/>
        </p:spPr>
        <p:style>
          <a:lnRef idx="1">
            <a:schemeClr val="accent1"/>
          </a:lnRef>
          <a:fillRef idx="0">
            <a:schemeClr val="accent1"/>
          </a:fillRef>
          <a:effectRef idx="0">
            <a:schemeClr val="accent1"/>
          </a:effectRef>
          <a:fontRef idx="minor">
            <a:schemeClr val="tx1"/>
          </a:fontRef>
        </p:style>
      </p:cxnSp>
      <p:pic>
        <p:nvPicPr>
          <p:cNvPr id="10" name="Grafik 9">
            <a:extLst>
              <a:ext uri="{FF2B5EF4-FFF2-40B4-BE49-F238E27FC236}">
                <a16:creationId xmlns:a16="http://schemas.microsoft.com/office/drawing/2014/main" id="{D044A62E-C889-4B7F-BA09-ABB944B122E8}"/>
              </a:ext>
            </a:extLst>
          </p:cNvPr>
          <p:cNvPicPr>
            <a:picLocks noChangeAspect="1"/>
          </p:cNvPicPr>
          <p:nvPr/>
        </p:nvPicPr>
        <p:blipFill>
          <a:blip r:embed="rId2"/>
          <a:stretch>
            <a:fillRect/>
          </a:stretch>
        </p:blipFill>
        <p:spPr>
          <a:xfrm>
            <a:off x="2570800" y="2918298"/>
            <a:ext cx="4002399" cy="2816878"/>
          </a:xfrm>
          <a:prstGeom prst="rect">
            <a:avLst/>
          </a:prstGeom>
        </p:spPr>
      </p:pic>
      <p:sp>
        <p:nvSpPr>
          <p:cNvPr id="11" name="Titel 2">
            <a:extLst>
              <a:ext uri="{FF2B5EF4-FFF2-40B4-BE49-F238E27FC236}">
                <a16:creationId xmlns:a16="http://schemas.microsoft.com/office/drawing/2014/main" id="{EF0ECC25-E405-43F3-BB7A-9FDC9835D3DF}"/>
              </a:ext>
            </a:extLst>
          </p:cNvPr>
          <p:cNvSpPr>
            <a:spLocks noGrp="1"/>
          </p:cNvSpPr>
          <p:nvPr>
            <p:ph type="title" idx="4294967295"/>
          </p:nvPr>
        </p:nvSpPr>
        <p:spPr>
          <a:xfrm>
            <a:off x="904875" y="368228"/>
            <a:ext cx="7886700" cy="1325563"/>
          </a:xfrm>
        </p:spPr>
        <p:txBody>
          <a:bodyPr>
            <a:normAutofit/>
          </a:bodyPr>
          <a:lstStyle/>
          <a:p>
            <a:pPr>
              <a:lnSpc>
                <a:spcPct val="100000"/>
              </a:lnSpc>
            </a:pPr>
            <a:r>
              <a:rPr lang="de-DE" sz="3200" dirty="0">
                <a:latin typeface="+mn-lt"/>
              </a:rPr>
              <a:t>Stahlprojekt: </a:t>
            </a:r>
            <a:br>
              <a:rPr lang="de-DE" sz="3200" dirty="0">
                <a:latin typeface="+mn-lt"/>
              </a:rPr>
            </a:br>
            <a:r>
              <a:rPr lang="de-DE" sz="3200" dirty="0">
                <a:latin typeface="+mn-lt"/>
              </a:rPr>
              <a:t>Modellerstellung</a:t>
            </a:r>
          </a:p>
        </p:txBody>
      </p:sp>
      <p:sp>
        <p:nvSpPr>
          <p:cNvPr id="7" name="Inhaltsplatzhalter 3">
            <a:extLst>
              <a:ext uri="{FF2B5EF4-FFF2-40B4-BE49-F238E27FC236}">
                <a16:creationId xmlns:a16="http://schemas.microsoft.com/office/drawing/2014/main" id="{DC334312-7158-4455-83EA-06910294A6DB}"/>
              </a:ext>
            </a:extLst>
          </p:cNvPr>
          <p:cNvSpPr txBox="1">
            <a:spLocks/>
          </p:cNvSpPr>
          <p:nvPr/>
        </p:nvSpPr>
        <p:spPr>
          <a:xfrm>
            <a:off x="904875" y="1555332"/>
            <a:ext cx="7334250" cy="1591024"/>
          </a:xfrm>
          <a:prstGeom prst="rect">
            <a:avLst/>
          </a:prstGeom>
        </p:spPr>
        <p:txBody>
          <a:bodyPr>
            <a:normAutofit/>
          </a:bodyPr>
          <a:lstStyle>
            <a:lvl1pPr marL="342900" indent="-342900" algn="l" defTabSz="455613" rtl="0" eaLnBrk="1" fontAlgn="base" hangingPunct="1">
              <a:lnSpc>
                <a:spcPts val="2200"/>
              </a:lnSpc>
              <a:spcBef>
                <a:spcPct val="0"/>
              </a:spcBef>
              <a:spcAft>
                <a:spcPct val="0"/>
              </a:spcAft>
              <a:defRPr sz="2000" kern="1200">
                <a:solidFill>
                  <a:schemeClr val="tx1"/>
                </a:solidFill>
                <a:latin typeface="Arial"/>
                <a:ea typeface="+mn-ea"/>
                <a:cs typeface="+mn-cs"/>
              </a:defRPr>
            </a:lvl1pPr>
            <a:lvl2pPr marL="355600" indent="-169863" algn="l" defTabSz="455613" rtl="0" eaLnBrk="1" fontAlgn="base" hangingPunct="1">
              <a:lnSpc>
                <a:spcPts val="2200"/>
              </a:lnSpc>
              <a:spcBef>
                <a:spcPct val="0"/>
              </a:spcBef>
              <a:spcAft>
                <a:spcPct val="0"/>
              </a:spcAft>
              <a:buClr>
                <a:schemeClr val="accent1"/>
              </a:buClr>
              <a:buFont typeface="Wingdings" pitchFamily="2" charset="2"/>
              <a:buChar char="§"/>
              <a:defRPr sz="2000" kern="1200">
                <a:solidFill>
                  <a:schemeClr val="tx1"/>
                </a:solidFill>
                <a:latin typeface="+mn-lt"/>
                <a:ea typeface="+mn-ea"/>
                <a:cs typeface="+mn-cs"/>
              </a:defRPr>
            </a:lvl2pPr>
            <a:lvl3pPr marL="539750" indent="-184150" algn="l" defTabSz="455613" rtl="0" eaLnBrk="1" fontAlgn="base" hangingPunct="1">
              <a:lnSpc>
                <a:spcPts val="2200"/>
              </a:lnSpc>
              <a:spcBef>
                <a:spcPct val="0"/>
              </a:spcBef>
              <a:spcAft>
                <a:spcPct val="0"/>
              </a:spcAft>
              <a:buClr>
                <a:schemeClr val="accent2"/>
              </a:buClr>
              <a:buFont typeface="Wingdings" pitchFamily="2" charset="2"/>
              <a:buChar char="§"/>
              <a:defRPr sz="2000" kern="1200">
                <a:solidFill>
                  <a:schemeClr val="tx1"/>
                </a:solidFill>
                <a:latin typeface="Arial"/>
                <a:ea typeface="+mn-ea"/>
                <a:cs typeface="+mn-cs"/>
              </a:defRPr>
            </a:lvl3pPr>
            <a:lvl4pPr marL="712788" indent="-169863" algn="l" defTabSz="455613" rtl="0" eaLnBrk="1" fontAlgn="base" hangingPunct="1">
              <a:lnSpc>
                <a:spcPts val="2200"/>
              </a:lnSpc>
              <a:spcBef>
                <a:spcPct val="0"/>
              </a:spcBef>
              <a:spcAft>
                <a:spcPct val="0"/>
              </a:spcAft>
              <a:buClr>
                <a:srgbClr val="9D167A"/>
              </a:buClr>
              <a:buFont typeface="Wingdings" pitchFamily="2" charset="2"/>
              <a:buChar char="§"/>
              <a:defRPr sz="2000" kern="1200">
                <a:solidFill>
                  <a:schemeClr val="tx1"/>
                </a:solidFill>
                <a:latin typeface="Arial"/>
                <a:ea typeface="+mn-ea"/>
                <a:cs typeface="+mn-cs"/>
              </a:defRPr>
            </a:lvl4pPr>
            <a:lvl5pPr marL="1073150" indent="-176213" algn="l" defTabSz="455613" rtl="0" eaLnBrk="1" fontAlgn="base" hangingPunct="1">
              <a:lnSpc>
                <a:spcPts val="1600"/>
              </a:lnSpc>
              <a:spcBef>
                <a:spcPts val="500"/>
              </a:spcBef>
              <a:spcAft>
                <a:spcPct val="0"/>
              </a:spcAft>
              <a:buFont typeface="Symbol" pitchFamily="18" charset="2"/>
              <a:buChar char="-"/>
              <a:defRPr sz="2000" kern="1200">
                <a:solidFill>
                  <a:schemeClr val="tx1"/>
                </a:solidFill>
                <a:latin typeface="Arial"/>
                <a:ea typeface="+mn-ea"/>
                <a:cs typeface="+mn-cs"/>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4"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100000"/>
              </a:lnSpc>
            </a:pPr>
            <a:r>
              <a:rPr lang="de-DE" sz="2400" dirty="0">
                <a:latin typeface="+mj-lt"/>
              </a:rPr>
              <a:t>Es wird nun erneut das Ausgangsbeispiel zur Stahlqualität, sowie die Möglichkeit der Bibliothek scikit-learn für Maschinelles Lernen in Python betrachtet.</a:t>
            </a:r>
          </a:p>
          <a:p>
            <a:pPr marL="0" indent="0">
              <a:lnSpc>
                <a:spcPct val="100000"/>
              </a:lnSpc>
            </a:pPr>
            <a:endParaRPr lang="de-DE" sz="2400" dirty="0">
              <a:latin typeface="+mj-lt"/>
            </a:endParaRPr>
          </a:p>
          <a:p>
            <a:pPr marL="0" indent="0">
              <a:lnSpc>
                <a:spcPct val="100000"/>
              </a:lnSpc>
            </a:pPr>
            <a:endParaRPr lang="de-DE" sz="2400" dirty="0">
              <a:latin typeface="+mj-lt"/>
            </a:endParaRPr>
          </a:p>
        </p:txBody>
      </p:sp>
    </p:spTree>
    <p:extLst>
      <p:ext uri="{BB962C8B-B14F-4D97-AF65-F5344CB8AC3E}">
        <p14:creationId xmlns:p14="http://schemas.microsoft.com/office/powerpoint/2010/main" val="305454022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nummernplatzhalter 5">
            <a:extLst>
              <a:ext uri="{FF2B5EF4-FFF2-40B4-BE49-F238E27FC236}">
                <a16:creationId xmlns:a16="http://schemas.microsoft.com/office/drawing/2014/main" id="{7EF40D7F-FBF8-4F96-98A4-71BBDA775D02}"/>
              </a:ext>
            </a:extLst>
          </p:cNvPr>
          <p:cNvSpPr>
            <a:spLocks noGrp="1"/>
          </p:cNvSpPr>
          <p:nvPr>
            <p:ph type="sldNum" sz="quarter" idx="17"/>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de-DE"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Folie </a:t>
            </a:r>
            <a:fld id="{E4EB8E2C-207A-45C7-BBA3-F643BCD28F48}" type="slidenum">
              <a:rPr kumimoji="0" lang="de-DE" sz="9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rPr>
              <a:pPr marL="0" marR="0" lvl="0" indent="0" algn="l" defTabSz="457200" rtl="0" eaLnBrk="1" fontAlgn="auto" latinLnBrk="0" hangingPunct="1">
                <a:lnSpc>
                  <a:spcPct val="100000"/>
                </a:lnSpc>
                <a:spcBef>
                  <a:spcPts val="0"/>
                </a:spcBef>
                <a:spcAft>
                  <a:spcPts val="0"/>
                </a:spcAft>
                <a:buClrTx/>
                <a:buSzTx/>
                <a:buFontTx/>
                <a:buNone/>
                <a:tabLst/>
                <a:defRPr/>
              </a:pPr>
              <a:t>37</a:t>
            </a:fld>
            <a:endParaRPr kumimoji="0" lang="de-DE"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cxnSp>
        <p:nvCxnSpPr>
          <p:cNvPr id="8" name="Gerader Verbinder 7">
            <a:extLst>
              <a:ext uri="{FF2B5EF4-FFF2-40B4-BE49-F238E27FC236}">
                <a16:creationId xmlns:a16="http://schemas.microsoft.com/office/drawing/2014/main" id="{86FC7951-7012-4CA9-8AFE-04B4F515AF7C}"/>
              </a:ext>
            </a:extLst>
          </p:cNvPr>
          <p:cNvCxnSpPr/>
          <p:nvPr/>
        </p:nvCxnSpPr>
        <p:spPr>
          <a:xfrm>
            <a:off x="851251" y="1278467"/>
            <a:ext cx="8292749" cy="0"/>
          </a:xfrm>
          <a:prstGeom prst="line">
            <a:avLst/>
          </a:prstGeom>
          <a:ln w="3175">
            <a:solidFill>
              <a:schemeClr val="tx1"/>
            </a:solidFill>
          </a:ln>
          <a:effectLst/>
        </p:spPr>
        <p:style>
          <a:lnRef idx="1">
            <a:schemeClr val="accent1"/>
          </a:lnRef>
          <a:fillRef idx="0">
            <a:schemeClr val="accent1"/>
          </a:fillRef>
          <a:effectRef idx="0">
            <a:schemeClr val="accent1"/>
          </a:effectRef>
          <a:fontRef idx="minor">
            <a:schemeClr val="tx1"/>
          </a:fontRef>
        </p:style>
      </p:cxnSp>
      <p:sp>
        <p:nvSpPr>
          <p:cNvPr id="55" name="Titel 2">
            <a:extLst>
              <a:ext uri="{FF2B5EF4-FFF2-40B4-BE49-F238E27FC236}">
                <a16:creationId xmlns:a16="http://schemas.microsoft.com/office/drawing/2014/main" id="{815F17BF-31D0-40F6-A694-EF2EBDEAEECA}"/>
              </a:ext>
            </a:extLst>
          </p:cNvPr>
          <p:cNvSpPr>
            <a:spLocks noGrp="1"/>
          </p:cNvSpPr>
          <p:nvPr>
            <p:ph type="title" idx="4294967295"/>
          </p:nvPr>
        </p:nvSpPr>
        <p:spPr>
          <a:xfrm>
            <a:off x="904875" y="368228"/>
            <a:ext cx="7886700" cy="1325563"/>
          </a:xfrm>
        </p:spPr>
        <p:txBody>
          <a:bodyPr>
            <a:normAutofit/>
          </a:bodyPr>
          <a:lstStyle/>
          <a:p>
            <a:pPr>
              <a:lnSpc>
                <a:spcPct val="100000"/>
              </a:lnSpc>
            </a:pPr>
            <a:r>
              <a:rPr lang="de-DE" sz="3200" dirty="0">
                <a:latin typeface="+mn-lt"/>
              </a:rPr>
              <a:t>Wiederholung: </a:t>
            </a:r>
            <a:br>
              <a:rPr lang="de-DE" sz="3200" dirty="0">
                <a:latin typeface="+mn-lt"/>
              </a:rPr>
            </a:br>
            <a:r>
              <a:rPr lang="de-DE" sz="3200" dirty="0">
                <a:latin typeface="+mn-lt"/>
              </a:rPr>
              <a:t>Modellerstellung überwachtes Lernen</a:t>
            </a:r>
          </a:p>
        </p:txBody>
      </p:sp>
      <p:sp>
        <p:nvSpPr>
          <p:cNvPr id="57" name="Inhaltsplatzhalter 3">
            <a:extLst>
              <a:ext uri="{FF2B5EF4-FFF2-40B4-BE49-F238E27FC236}">
                <a16:creationId xmlns:a16="http://schemas.microsoft.com/office/drawing/2014/main" id="{7662F54F-EF6C-4DD3-B8B3-21C77D880692}"/>
              </a:ext>
            </a:extLst>
          </p:cNvPr>
          <p:cNvSpPr txBox="1">
            <a:spLocks/>
          </p:cNvSpPr>
          <p:nvPr/>
        </p:nvSpPr>
        <p:spPr>
          <a:xfrm>
            <a:off x="904875" y="1585600"/>
            <a:ext cx="7334250" cy="4105080"/>
          </a:xfrm>
          <a:prstGeom prst="rect">
            <a:avLst/>
          </a:prstGeom>
        </p:spPr>
        <p:txBody>
          <a:bodyPr>
            <a:normAutofit/>
          </a:bodyPr>
          <a:lstStyle>
            <a:lvl1pPr marL="342900" indent="-342900" algn="l" defTabSz="455613" rtl="0" eaLnBrk="1" fontAlgn="base" hangingPunct="1">
              <a:lnSpc>
                <a:spcPts val="2200"/>
              </a:lnSpc>
              <a:spcBef>
                <a:spcPct val="0"/>
              </a:spcBef>
              <a:spcAft>
                <a:spcPct val="0"/>
              </a:spcAft>
              <a:defRPr sz="2000" kern="1200">
                <a:solidFill>
                  <a:schemeClr val="tx1"/>
                </a:solidFill>
                <a:latin typeface="Arial"/>
                <a:ea typeface="+mn-ea"/>
                <a:cs typeface="+mn-cs"/>
              </a:defRPr>
            </a:lvl1pPr>
            <a:lvl2pPr marL="355600" indent="-169863" algn="l" defTabSz="455613" rtl="0" eaLnBrk="1" fontAlgn="base" hangingPunct="1">
              <a:lnSpc>
                <a:spcPts val="2200"/>
              </a:lnSpc>
              <a:spcBef>
                <a:spcPct val="0"/>
              </a:spcBef>
              <a:spcAft>
                <a:spcPct val="0"/>
              </a:spcAft>
              <a:buClr>
                <a:schemeClr val="accent1"/>
              </a:buClr>
              <a:buFont typeface="Wingdings" pitchFamily="2" charset="2"/>
              <a:buChar char="§"/>
              <a:defRPr sz="2000" kern="1200">
                <a:solidFill>
                  <a:schemeClr val="tx1"/>
                </a:solidFill>
                <a:latin typeface="+mn-lt"/>
                <a:ea typeface="+mn-ea"/>
                <a:cs typeface="+mn-cs"/>
              </a:defRPr>
            </a:lvl2pPr>
            <a:lvl3pPr marL="539750" indent="-184150" algn="l" defTabSz="455613" rtl="0" eaLnBrk="1" fontAlgn="base" hangingPunct="1">
              <a:lnSpc>
                <a:spcPts val="2200"/>
              </a:lnSpc>
              <a:spcBef>
                <a:spcPct val="0"/>
              </a:spcBef>
              <a:spcAft>
                <a:spcPct val="0"/>
              </a:spcAft>
              <a:buClr>
                <a:schemeClr val="accent2"/>
              </a:buClr>
              <a:buFont typeface="Wingdings" pitchFamily="2" charset="2"/>
              <a:buChar char="§"/>
              <a:defRPr sz="2000" kern="1200">
                <a:solidFill>
                  <a:schemeClr val="tx1"/>
                </a:solidFill>
                <a:latin typeface="Arial"/>
                <a:ea typeface="+mn-ea"/>
                <a:cs typeface="+mn-cs"/>
              </a:defRPr>
            </a:lvl3pPr>
            <a:lvl4pPr marL="712788" indent="-169863" algn="l" defTabSz="455613" rtl="0" eaLnBrk="1" fontAlgn="base" hangingPunct="1">
              <a:lnSpc>
                <a:spcPts val="2200"/>
              </a:lnSpc>
              <a:spcBef>
                <a:spcPct val="0"/>
              </a:spcBef>
              <a:spcAft>
                <a:spcPct val="0"/>
              </a:spcAft>
              <a:buClr>
                <a:srgbClr val="9D167A"/>
              </a:buClr>
              <a:buFont typeface="Wingdings" pitchFamily="2" charset="2"/>
              <a:buChar char="§"/>
              <a:defRPr sz="2000" kern="1200">
                <a:solidFill>
                  <a:schemeClr val="tx1"/>
                </a:solidFill>
                <a:latin typeface="Arial"/>
                <a:ea typeface="+mn-ea"/>
                <a:cs typeface="+mn-cs"/>
              </a:defRPr>
            </a:lvl4pPr>
            <a:lvl5pPr marL="1073150" indent="-176213" algn="l" defTabSz="455613" rtl="0" eaLnBrk="1" fontAlgn="base" hangingPunct="1">
              <a:lnSpc>
                <a:spcPts val="1600"/>
              </a:lnSpc>
              <a:spcBef>
                <a:spcPts val="500"/>
              </a:spcBef>
              <a:spcAft>
                <a:spcPct val="0"/>
              </a:spcAft>
              <a:buFont typeface="Symbol" pitchFamily="18" charset="2"/>
              <a:buChar char="-"/>
              <a:defRPr sz="2000" kern="1200">
                <a:solidFill>
                  <a:schemeClr val="tx1"/>
                </a:solidFill>
                <a:latin typeface="Arial"/>
                <a:ea typeface="+mn-ea"/>
                <a:cs typeface="+mn-cs"/>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4"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a:lstStyle>
          <a:p>
            <a:pPr marL="266700" indent="-266700">
              <a:lnSpc>
                <a:spcPct val="100000"/>
              </a:lnSpc>
              <a:buFontTx/>
              <a:buBlip>
                <a:blip r:embed="rId2"/>
              </a:buBlip>
            </a:pPr>
            <a:r>
              <a:rPr lang="de-DE" dirty="0">
                <a:latin typeface="+mj-lt"/>
              </a:rPr>
              <a:t>Mit dem überwachten Lernverfahren wird eine Modell (</a:t>
            </a:r>
            <a:r>
              <a:rPr lang="de-DE" dirty="0"/>
              <a:t>Zuordnung von Features zum Label</a:t>
            </a:r>
            <a:r>
              <a:rPr lang="de-DE" dirty="0">
                <a:latin typeface="+mj-lt"/>
              </a:rPr>
              <a:t>) entwickelt.</a:t>
            </a:r>
          </a:p>
          <a:p>
            <a:pPr marL="0" indent="0">
              <a:lnSpc>
                <a:spcPct val="100000"/>
              </a:lnSpc>
            </a:pPr>
            <a:endParaRPr lang="de-DE" dirty="0">
              <a:latin typeface="+mj-lt"/>
            </a:endParaRPr>
          </a:p>
          <a:p>
            <a:pPr marL="0" indent="0">
              <a:lnSpc>
                <a:spcPct val="100000"/>
              </a:lnSpc>
            </a:pPr>
            <a:endParaRPr lang="de-DE" dirty="0">
              <a:latin typeface="+mj-lt"/>
            </a:endParaRPr>
          </a:p>
          <a:p>
            <a:pPr>
              <a:lnSpc>
                <a:spcPct val="100000"/>
              </a:lnSpc>
              <a:buBlip>
                <a:blip r:embed="rId2"/>
              </a:buBlip>
            </a:pPr>
            <a:r>
              <a:rPr lang="de-DE" dirty="0"/>
              <a:t>Trennung in Trainings- und Testdaten:</a:t>
            </a:r>
          </a:p>
          <a:p>
            <a:pPr lvl="1">
              <a:lnSpc>
                <a:spcPct val="100000"/>
              </a:lnSpc>
              <a:buBlip>
                <a:blip r:embed="rId2"/>
              </a:buBlip>
            </a:pPr>
            <a:r>
              <a:rPr lang="de-DE" dirty="0"/>
              <a:t> Mit Trainingsdaten wird das Modell entwickelt  </a:t>
            </a:r>
            <a:br>
              <a:rPr lang="de-DE" dirty="0"/>
            </a:br>
            <a:r>
              <a:rPr lang="de-DE" dirty="0"/>
              <a:t> („gefittet“).</a:t>
            </a:r>
          </a:p>
          <a:p>
            <a:pPr lvl="1">
              <a:lnSpc>
                <a:spcPct val="100000"/>
              </a:lnSpc>
              <a:buBlip>
                <a:blip r:embed="rId2"/>
              </a:buBlip>
            </a:pPr>
            <a:r>
              <a:rPr lang="de-DE" dirty="0"/>
              <a:t> Mit Testdaten wird die Güte des Modells überprüft</a:t>
            </a:r>
            <a:br>
              <a:rPr lang="de-DE" dirty="0"/>
            </a:br>
            <a:r>
              <a:rPr lang="de-DE" dirty="0"/>
              <a:t> (Weicht das vom Modell vorhergesagte Label vom </a:t>
            </a:r>
            <a:br>
              <a:rPr lang="de-DE" dirty="0"/>
            </a:br>
            <a:r>
              <a:rPr lang="de-DE" dirty="0"/>
              <a:t> bereits bekannten Label in den Testdaten ab?).</a:t>
            </a:r>
          </a:p>
        </p:txBody>
      </p:sp>
    </p:spTree>
    <p:extLst>
      <p:ext uri="{BB962C8B-B14F-4D97-AF65-F5344CB8AC3E}">
        <p14:creationId xmlns:p14="http://schemas.microsoft.com/office/powerpoint/2010/main" val="4082640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7">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7">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nummernplatzhalter 5">
            <a:extLst>
              <a:ext uri="{FF2B5EF4-FFF2-40B4-BE49-F238E27FC236}">
                <a16:creationId xmlns:a16="http://schemas.microsoft.com/office/drawing/2014/main" id="{7EF40D7F-FBF8-4F96-98A4-71BBDA775D02}"/>
              </a:ext>
            </a:extLst>
          </p:cNvPr>
          <p:cNvSpPr>
            <a:spLocks noGrp="1"/>
          </p:cNvSpPr>
          <p:nvPr>
            <p:ph type="sldNum" sz="quarter" idx="17"/>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de-DE"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Folie </a:t>
            </a:r>
            <a:fld id="{E4EB8E2C-207A-45C7-BBA3-F643BCD28F48}" type="slidenum">
              <a:rPr kumimoji="0" lang="de-DE" sz="9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rPr>
              <a:pPr marL="0" marR="0" lvl="0" indent="0" algn="l" defTabSz="457200" rtl="0" eaLnBrk="1" fontAlgn="auto" latinLnBrk="0" hangingPunct="1">
                <a:lnSpc>
                  <a:spcPct val="100000"/>
                </a:lnSpc>
                <a:spcBef>
                  <a:spcPts val="0"/>
                </a:spcBef>
                <a:spcAft>
                  <a:spcPts val="0"/>
                </a:spcAft>
                <a:buClrTx/>
                <a:buSzTx/>
                <a:buFontTx/>
                <a:buNone/>
                <a:tabLst/>
                <a:defRPr/>
              </a:pPr>
              <a:t>38</a:t>
            </a:fld>
            <a:endParaRPr kumimoji="0" lang="de-DE"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cxnSp>
        <p:nvCxnSpPr>
          <p:cNvPr id="8" name="Gerader Verbinder 7">
            <a:extLst>
              <a:ext uri="{FF2B5EF4-FFF2-40B4-BE49-F238E27FC236}">
                <a16:creationId xmlns:a16="http://schemas.microsoft.com/office/drawing/2014/main" id="{B75346EB-67A8-4AFC-A0D1-8C5789BA366F}"/>
              </a:ext>
            </a:extLst>
          </p:cNvPr>
          <p:cNvCxnSpPr/>
          <p:nvPr/>
        </p:nvCxnSpPr>
        <p:spPr>
          <a:xfrm>
            <a:off x="851251" y="1278467"/>
            <a:ext cx="8292749" cy="0"/>
          </a:xfrm>
          <a:prstGeom prst="line">
            <a:avLst/>
          </a:prstGeom>
          <a:ln w="3175">
            <a:solidFill>
              <a:schemeClr val="tx1"/>
            </a:solidFill>
          </a:ln>
          <a:effectLst/>
        </p:spPr>
        <p:style>
          <a:lnRef idx="1">
            <a:schemeClr val="accent1"/>
          </a:lnRef>
          <a:fillRef idx="0">
            <a:schemeClr val="accent1"/>
          </a:fillRef>
          <a:effectRef idx="0">
            <a:schemeClr val="accent1"/>
          </a:effectRef>
          <a:fontRef idx="minor">
            <a:schemeClr val="tx1"/>
          </a:fontRef>
        </p:style>
      </p:cxnSp>
      <p:sp>
        <p:nvSpPr>
          <p:cNvPr id="9" name="Inhaltsplatzhalter 3">
            <a:extLst>
              <a:ext uri="{FF2B5EF4-FFF2-40B4-BE49-F238E27FC236}">
                <a16:creationId xmlns:a16="http://schemas.microsoft.com/office/drawing/2014/main" id="{8EE6FE0D-BC6C-494B-B02B-75A9D73A0E88}"/>
              </a:ext>
            </a:extLst>
          </p:cNvPr>
          <p:cNvSpPr txBox="1">
            <a:spLocks/>
          </p:cNvSpPr>
          <p:nvPr/>
        </p:nvSpPr>
        <p:spPr>
          <a:xfrm>
            <a:off x="757766" y="1962223"/>
            <a:ext cx="7996768" cy="2387982"/>
          </a:xfrm>
          <a:prstGeom prst="rect">
            <a:avLst/>
          </a:prstGeom>
        </p:spPr>
        <p:txBody>
          <a:bodyPr>
            <a:normAutofit/>
          </a:bodyPr>
          <a:lstStyle>
            <a:lvl1pPr marL="342900" indent="-342900" algn="l" defTabSz="455613" rtl="0" eaLnBrk="1" fontAlgn="base" hangingPunct="1">
              <a:lnSpc>
                <a:spcPts val="2200"/>
              </a:lnSpc>
              <a:spcBef>
                <a:spcPct val="0"/>
              </a:spcBef>
              <a:spcAft>
                <a:spcPct val="0"/>
              </a:spcAft>
              <a:defRPr sz="2000" kern="1200">
                <a:solidFill>
                  <a:schemeClr val="tx1"/>
                </a:solidFill>
                <a:latin typeface="Arial"/>
                <a:ea typeface="+mn-ea"/>
                <a:cs typeface="+mn-cs"/>
              </a:defRPr>
            </a:lvl1pPr>
            <a:lvl2pPr marL="355600" indent="-169863" algn="l" defTabSz="455613" rtl="0" eaLnBrk="1" fontAlgn="base" hangingPunct="1">
              <a:lnSpc>
                <a:spcPts val="2200"/>
              </a:lnSpc>
              <a:spcBef>
                <a:spcPct val="0"/>
              </a:spcBef>
              <a:spcAft>
                <a:spcPct val="0"/>
              </a:spcAft>
              <a:buClr>
                <a:schemeClr val="accent1"/>
              </a:buClr>
              <a:buFont typeface="Wingdings" pitchFamily="2" charset="2"/>
              <a:buChar char="§"/>
              <a:defRPr sz="2000" kern="1200">
                <a:solidFill>
                  <a:schemeClr val="tx1"/>
                </a:solidFill>
                <a:latin typeface="+mn-lt"/>
                <a:ea typeface="+mn-ea"/>
                <a:cs typeface="+mn-cs"/>
              </a:defRPr>
            </a:lvl2pPr>
            <a:lvl3pPr marL="539750" indent="-184150" algn="l" defTabSz="455613" rtl="0" eaLnBrk="1" fontAlgn="base" hangingPunct="1">
              <a:lnSpc>
                <a:spcPts val="2200"/>
              </a:lnSpc>
              <a:spcBef>
                <a:spcPct val="0"/>
              </a:spcBef>
              <a:spcAft>
                <a:spcPct val="0"/>
              </a:spcAft>
              <a:buClr>
                <a:schemeClr val="accent2"/>
              </a:buClr>
              <a:buFont typeface="Wingdings" pitchFamily="2" charset="2"/>
              <a:buChar char="§"/>
              <a:defRPr sz="2000" kern="1200">
                <a:solidFill>
                  <a:schemeClr val="tx1"/>
                </a:solidFill>
                <a:latin typeface="Arial"/>
                <a:ea typeface="+mn-ea"/>
                <a:cs typeface="+mn-cs"/>
              </a:defRPr>
            </a:lvl3pPr>
            <a:lvl4pPr marL="712788" indent="-169863" algn="l" defTabSz="455613" rtl="0" eaLnBrk="1" fontAlgn="base" hangingPunct="1">
              <a:lnSpc>
                <a:spcPts val="2200"/>
              </a:lnSpc>
              <a:spcBef>
                <a:spcPct val="0"/>
              </a:spcBef>
              <a:spcAft>
                <a:spcPct val="0"/>
              </a:spcAft>
              <a:buClr>
                <a:srgbClr val="9D167A"/>
              </a:buClr>
              <a:buFont typeface="Wingdings" pitchFamily="2" charset="2"/>
              <a:buChar char="§"/>
              <a:defRPr sz="2000" kern="1200">
                <a:solidFill>
                  <a:schemeClr val="tx1"/>
                </a:solidFill>
                <a:latin typeface="Arial"/>
                <a:ea typeface="+mn-ea"/>
                <a:cs typeface="+mn-cs"/>
              </a:defRPr>
            </a:lvl4pPr>
            <a:lvl5pPr marL="1073150" indent="-176213" algn="l" defTabSz="455613" rtl="0" eaLnBrk="1" fontAlgn="base" hangingPunct="1">
              <a:lnSpc>
                <a:spcPts val="1600"/>
              </a:lnSpc>
              <a:spcBef>
                <a:spcPts val="500"/>
              </a:spcBef>
              <a:spcAft>
                <a:spcPct val="0"/>
              </a:spcAft>
              <a:buFont typeface="Symbol" pitchFamily="18" charset="2"/>
              <a:buChar char="-"/>
              <a:defRPr sz="2000" kern="1200">
                <a:solidFill>
                  <a:schemeClr val="tx1"/>
                </a:solidFill>
                <a:latin typeface="Arial"/>
                <a:ea typeface="+mn-ea"/>
                <a:cs typeface="+mn-cs"/>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4"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100000"/>
              </a:lnSpc>
            </a:pPr>
            <a:r>
              <a:rPr lang="de-DE" dirty="0">
                <a:latin typeface="+mj-lt"/>
              </a:rPr>
              <a:t>Nächste Schritte:</a:t>
            </a:r>
          </a:p>
          <a:p>
            <a:pPr indent="-52388">
              <a:lnSpc>
                <a:spcPct val="100000"/>
              </a:lnSpc>
              <a:buFontTx/>
              <a:buBlip>
                <a:blip r:embed="rId3"/>
              </a:buBlip>
            </a:pPr>
            <a:r>
              <a:rPr lang="de-DE" dirty="0">
                <a:latin typeface="+mj-lt"/>
              </a:rPr>
              <a:t> Starten der Anaconda Distribution.</a:t>
            </a:r>
          </a:p>
          <a:p>
            <a:pPr indent="-52388">
              <a:lnSpc>
                <a:spcPct val="100000"/>
              </a:lnSpc>
              <a:buBlip>
                <a:blip r:embed="rId3"/>
              </a:buBlip>
            </a:pPr>
            <a:r>
              <a:rPr lang="de-DE" dirty="0"/>
              <a:t> Öffnen des </a:t>
            </a:r>
            <a:r>
              <a:rPr lang="de-DE" dirty="0" err="1"/>
              <a:t>Jupyter</a:t>
            </a:r>
            <a:r>
              <a:rPr lang="de-DE" dirty="0"/>
              <a:t> Notebooks</a:t>
            </a:r>
            <a:br>
              <a:rPr lang="de-DE" dirty="0"/>
            </a:br>
            <a:r>
              <a:rPr lang="de-DE" dirty="0"/>
              <a:t>   „</a:t>
            </a:r>
            <a:r>
              <a:rPr lang="de-DE" dirty="0" err="1"/>
              <a:t>Modellvalidierung.kNN</a:t>
            </a:r>
            <a:r>
              <a:rPr lang="de-DE" dirty="0"/>
              <a:t>“.</a:t>
            </a:r>
          </a:p>
        </p:txBody>
      </p:sp>
      <p:pic>
        <p:nvPicPr>
          <p:cNvPr id="10" name="Grafik 9">
            <a:extLst>
              <a:ext uri="{FF2B5EF4-FFF2-40B4-BE49-F238E27FC236}">
                <a16:creationId xmlns:a16="http://schemas.microsoft.com/office/drawing/2014/main" id="{F63504D3-59E7-4962-A863-822CB6B5A2BD}"/>
              </a:ext>
            </a:extLst>
          </p:cNvPr>
          <p:cNvPicPr>
            <a:picLocks noChangeAspect="1"/>
          </p:cNvPicPr>
          <p:nvPr/>
        </p:nvPicPr>
        <p:blipFill>
          <a:blip r:embed="rId4"/>
          <a:stretch>
            <a:fillRect/>
          </a:stretch>
        </p:blipFill>
        <p:spPr>
          <a:xfrm>
            <a:off x="5660729" y="3610175"/>
            <a:ext cx="1641593" cy="1902880"/>
          </a:xfrm>
          <a:prstGeom prst="rect">
            <a:avLst/>
          </a:prstGeom>
        </p:spPr>
      </p:pic>
      <p:sp>
        <p:nvSpPr>
          <p:cNvPr id="11" name="Titel 2">
            <a:extLst>
              <a:ext uri="{FF2B5EF4-FFF2-40B4-BE49-F238E27FC236}">
                <a16:creationId xmlns:a16="http://schemas.microsoft.com/office/drawing/2014/main" id="{F0642BBB-5CB5-4067-9A21-1D092AFA12BC}"/>
              </a:ext>
            </a:extLst>
          </p:cNvPr>
          <p:cNvSpPr>
            <a:spLocks noGrp="1"/>
          </p:cNvSpPr>
          <p:nvPr>
            <p:ph type="title" idx="4294967295"/>
          </p:nvPr>
        </p:nvSpPr>
        <p:spPr>
          <a:xfrm>
            <a:off x="904875" y="368228"/>
            <a:ext cx="7886700" cy="1325563"/>
          </a:xfrm>
        </p:spPr>
        <p:txBody>
          <a:bodyPr>
            <a:normAutofit/>
          </a:bodyPr>
          <a:lstStyle/>
          <a:p>
            <a:pPr>
              <a:lnSpc>
                <a:spcPct val="100000"/>
              </a:lnSpc>
            </a:pPr>
            <a:r>
              <a:rPr lang="de-DE" sz="3200" dirty="0">
                <a:latin typeface="+mn-lt"/>
              </a:rPr>
              <a:t>Modellvalidierung  </a:t>
            </a:r>
            <a:br>
              <a:rPr lang="de-DE" sz="3200" dirty="0">
                <a:latin typeface="+mn-lt"/>
              </a:rPr>
            </a:br>
            <a:r>
              <a:rPr lang="de-DE" sz="3200" dirty="0">
                <a:latin typeface="+mn-lt"/>
              </a:rPr>
              <a:t>Stahlprojekt</a:t>
            </a:r>
          </a:p>
        </p:txBody>
      </p:sp>
    </p:spTree>
    <p:extLst>
      <p:ext uri="{BB962C8B-B14F-4D97-AF65-F5344CB8AC3E}">
        <p14:creationId xmlns:p14="http://schemas.microsoft.com/office/powerpoint/2010/main" val="288129453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4AC1FC7-BEAC-4645-9C97-548BF78315DB}"/>
              </a:ext>
            </a:extLst>
          </p:cNvPr>
          <p:cNvSpPr>
            <a:spLocks noGrp="1"/>
          </p:cNvSpPr>
          <p:nvPr>
            <p:ph type="title"/>
          </p:nvPr>
        </p:nvSpPr>
        <p:spPr>
          <a:xfrm>
            <a:off x="900113" y="368300"/>
            <a:ext cx="8104190" cy="864883"/>
          </a:xfrm>
        </p:spPr>
        <p:txBody>
          <a:bodyPr/>
          <a:lstStyle/>
          <a:p>
            <a:pPr>
              <a:lnSpc>
                <a:spcPct val="100000"/>
              </a:lnSpc>
            </a:pPr>
            <a:r>
              <a:rPr lang="de-DE" dirty="0"/>
              <a:t>Aufgabe zum Abschluss </a:t>
            </a:r>
          </a:p>
        </p:txBody>
      </p:sp>
      <p:sp>
        <p:nvSpPr>
          <p:cNvPr id="10" name="Inhaltsplatzhalter 9">
            <a:extLst>
              <a:ext uri="{FF2B5EF4-FFF2-40B4-BE49-F238E27FC236}">
                <a16:creationId xmlns:a16="http://schemas.microsoft.com/office/drawing/2014/main" id="{0099523E-69AF-419C-BE59-5A7BEB28864A}"/>
              </a:ext>
            </a:extLst>
          </p:cNvPr>
          <p:cNvSpPr>
            <a:spLocks noGrp="1"/>
          </p:cNvSpPr>
          <p:nvPr>
            <p:ph sz="quarter" idx="12"/>
          </p:nvPr>
        </p:nvSpPr>
        <p:spPr>
          <a:xfrm>
            <a:off x="904879" y="1357313"/>
            <a:ext cx="7339010" cy="4320000"/>
          </a:xfrm>
        </p:spPr>
        <p:txBody>
          <a:bodyPr/>
          <a:lstStyle/>
          <a:p>
            <a:pPr>
              <a:lnSpc>
                <a:spcPct val="100000"/>
              </a:lnSpc>
            </a:pPr>
            <a:r>
              <a:rPr lang="de-DE" dirty="0"/>
              <a:t>Bearbeiten Sie mit Rückblick auf </a:t>
            </a:r>
          </a:p>
          <a:p>
            <a:pPr>
              <a:lnSpc>
                <a:spcPct val="100000"/>
              </a:lnSpc>
            </a:pPr>
            <a:r>
              <a:rPr lang="de-DE" dirty="0"/>
              <a:t>Die heutige Veranstaltung die drei </a:t>
            </a:r>
          </a:p>
          <a:p>
            <a:pPr>
              <a:lnSpc>
                <a:spcPct val="100000"/>
              </a:lnSpc>
            </a:pPr>
            <a:r>
              <a:rPr lang="de-DE" dirty="0"/>
              <a:t>folgenden Arbeitsaufträge: </a:t>
            </a:r>
          </a:p>
          <a:p>
            <a:pPr marL="457200" indent="-457200">
              <a:lnSpc>
                <a:spcPct val="100000"/>
              </a:lnSpc>
              <a:buClr>
                <a:schemeClr val="accent1"/>
              </a:buClr>
              <a:buFont typeface="+mj-lt"/>
              <a:buAutoNum type="arabicPeriod"/>
            </a:pPr>
            <a:endParaRPr lang="de-DE" dirty="0"/>
          </a:p>
          <a:p>
            <a:pPr marL="457200" lvl="0" indent="-457200">
              <a:lnSpc>
                <a:spcPct val="100000"/>
              </a:lnSpc>
              <a:buClr>
                <a:schemeClr val="accent1"/>
              </a:buClr>
              <a:buFont typeface="+mj-lt"/>
              <a:buAutoNum type="arabicPeriod"/>
            </a:pPr>
            <a:r>
              <a:rPr lang="de-DE" dirty="0"/>
              <a:t>Beschreiben Sie in 1-2 </a:t>
            </a:r>
            <a:br>
              <a:rPr lang="de-DE" dirty="0"/>
            </a:br>
            <a:r>
              <a:rPr lang="de-DE" dirty="0"/>
              <a:t>Sätzen, was ein ML-Modell im Kontext überwachtes Lernen ist. </a:t>
            </a:r>
          </a:p>
          <a:p>
            <a:pPr marL="457200" lvl="0" indent="-457200">
              <a:lnSpc>
                <a:spcPct val="100000"/>
              </a:lnSpc>
              <a:buClr>
                <a:schemeClr val="accent1"/>
              </a:buClr>
              <a:buFont typeface="+mj-lt"/>
              <a:buAutoNum type="arabicPeriod"/>
            </a:pPr>
            <a:endParaRPr lang="de-DE" dirty="0"/>
          </a:p>
          <a:p>
            <a:pPr marL="457200" lvl="0" indent="-457200">
              <a:lnSpc>
                <a:spcPct val="100000"/>
              </a:lnSpc>
              <a:buClr>
                <a:schemeClr val="accent1"/>
              </a:buClr>
              <a:buFont typeface="+mj-lt"/>
              <a:buAutoNum type="arabicPeriod"/>
            </a:pPr>
            <a:r>
              <a:rPr lang="de-DE" dirty="0"/>
              <a:t>Notieren Sie 3 Aspekte, an denen Sie die Qualität eines Modells beurteilen würden. </a:t>
            </a:r>
          </a:p>
          <a:p>
            <a:pPr marL="457200" lvl="0" indent="-457200">
              <a:lnSpc>
                <a:spcPct val="100000"/>
              </a:lnSpc>
              <a:buClr>
                <a:schemeClr val="accent1"/>
              </a:buClr>
              <a:buFont typeface="+mj-lt"/>
              <a:buAutoNum type="arabicPeriod"/>
            </a:pPr>
            <a:endParaRPr lang="de-DE" dirty="0"/>
          </a:p>
          <a:p>
            <a:pPr marL="457200" lvl="0" indent="-457200">
              <a:lnSpc>
                <a:spcPct val="100000"/>
              </a:lnSpc>
              <a:buClr>
                <a:schemeClr val="accent1"/>
              </a:buClr>
              <a:buFont typeface="+mj-lt"/>
              <a:buAutoNum type="arabicPeriod"/>
            </a:pPr>
            <a:r>
              <a:rPr lang="de-DE" dirty="0"/>
              <a:t>Beschriften Sie die nachstehende Grafik so, dass der Zusammenhang zwischen den einzelnen Begriffen durch die Grafik dargestellt wird. Erweitern Sie die Grafik um weitere in diesem Kontext relevante Begriffe und Verbindungen.  </a:t>
            </a:r>
            <a:br>
              <a:rPr lang="de-DE" dirty="0"/>
            </a:br>
            <a:r>
              <a:rPr lang="de-DE" dirty="0"/>
              <a:t> </a:t>
            </a:r>
          </a:p>
          <a:p>
            <a:pPr marL="457200" indent="-457200">
              <a:lnSpc>
                <a:spcPct val="100000"/>
              </a:lnSpc>
              <a:buFont typeface="+mj-lt"/>
              <a:buAutoNum type="arabicPeriod"/>
            </a:pPr>
            <a:endParaRPr lang="de-DE" dirty="0"/>
          </a:p>
        </p:txBody>
      </p:sp>
      <p:sp>
        <p:nvSpPr>
          <p:cNvPr id="6" name="Foliennummernplatzhalter 5">
            <a:extLst>
              <a:ext uri="{FF2B5EF4-FFF2-40B4-BE49-F238E27FC236}">
                <a16:creationId xmlns:a16="http://schemas.microsoft.com/office/drawing/2014/main" id="{A28E7346-078B-4822-BF13-EDDE87BAE5E2}"/>
              </a:ext>
            </a:extLst>
          </p:cNvPr>
          <p:cNvSpPr>
            <a:spLocks noGrp="1"/>
          </p:cNvSpPr>
          <p:nvPr>
            <p:ph type="sldNum" sz="quarter" idx="17"/>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de-DE"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Folie </a:t>
            </a:r>
            <a:fld id="{E4EB8E2C-207A-45C7-BBA3-F643BCD28F48}" type="slidenum">
              <a:rPr kumimoji="0" lang="de-DE" sz="9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rPr>
              <a:pPr marL="0" marR="0" lvl="0" indent="0" algn="l" defTabSz="457200" rtl="0" eaLnBrk="1" fontAlgn="auto" latinLnBrk="0" hangingPunct="1">
                <a:lnSpc>
                  <a:spcPct val="100000"/>
                </a:lnSpc>
                <a:spcBef>
                  <a:spcPts val="0"/>
                </a:spcBef>
                <a:spcAft>
                  <a:spcPts val="0"/>
                </a:spcAft>
                <a:buClrTx/>
                <a:buSzTx/>
                <a:buFontTx/>
                <a:buNone/>
                <a:tabLst/>
                <a:defRPr/>
              </a:pPr>
              <a:t>39</a:t>
            </a:fld>
            <a:endParaRPr kumimoji="0" lang="de-DE"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pic>
        <p:nvPicPr>
          <p:cNvPr id="3" name="Grafik 2">
            <a:extLst>
              <a:ext uri="{FF2B5EF4-FFF2-40B4-BE49-F238E27FC236}">
                <a16:creationId xmlns:a16="http://schemas.microsoft.com/office/drawing/2014/main" id="{5D534957-4176-41E8-AFBD-FFD932E4B5E4}"/>
              </a:ext>
            </a:extLst>
          </p:cNvPr>
          <p:cNvPicPr>
            <a:picLocks noChangeAspect="1"/>
          </p:cNvPicPr>
          <p:nvPr/>
        </p:nvPicPr>
        <p:blipFill>
          <a:blip r:embed="rId3"/>
          <a:stretch>
            <a:fillRect/>
          </a:stretch>
        </p:blipFill>
        <p:spPr>
          <a:xfrm>
            <a:off x="5340848" y="1431221"/>
            <a:ext cx="2725020" cy="1251329"/>
          </a:xfrm>
          <a:prstGeom prst="rect">
            <a:avLst/>
          </a:prstGeom>
        </p:spPr>
      </p:pic>
      <p:cxnSp>
        <p:nvCxnSpPr>
          <p:cNvPr id="8" name="Gerader Verbinder 7">
            <a:extLst>
              <a:ext uri="{FF2B5EF4-FFF2-40B4-BE49-F238E27FC236}">
                <a16:creationId xmlns:a16="http://schemas.microsoft.com/office/drawing/2014/main" id="{2CC9CC75-E552-4A22-BE0E-052C39CD40EF}"/>
              </a:ext>
            </a:extLst>
          </p:cNvPr>
          <p:cNvCxnSpPr/>
          <p:nvPr/>
        </p:nvCxnSpPr>
        <p:spPr>
          <a:xfrm>
            <a:off x="851251" y="1278467"/>
            <a:ext cx="8292749" cy="0"/>
          </a:xfrm>
          <a:prstGeom prst="line">
            <a:avLst/>
          </a:prstGeom>
          <a:ln w="3175">
            <a:solidFill>
              <a:schemeClr val="tx1"/>
            </a:solidFill>
          </a:ln>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95141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nummernplatzhalter 5">
            <a:extLst>
              <a:ext uri="{FF2B5EF4-FFF2-40B4-BE49-F238E27FC236}">
                <a16:creationId xmlns:a16="http://schemas.microsoft.com/office/drawing/2014/main" id="{7EF40D7F-FBF8-4F96-98A4-71BBDA775D02}"/>
              </a:ext>
            </a:extLst>
          </p:cNvPr>
          <p:cNvSpPr>
            <a:spLocks noGrp="1"/>
          </p:cNvSpPr>
          <p:nvPr>
            <p:ph type="sldNum" sz="quarter" idx="17"/>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de-DE"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Folie </a:t>
            </a:r>
            <a:fld id="{E4EB8E2C-207A-45C7-BBA3-F643BCD28F48}" type="slidenum">
              <a:rPr kumimoji="0" lang="de-DE" sz="9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rPr>
              <a:pPr marL="0" marR="0" lvl="0" indent="0" algn="l" defTabSz="457200" rtl="0" eaLnBrk="1" fontAlgn="auto" latinLnBrk="0" hangingPunct="1">
                <a:lnSpc>
                  <a:spcPct val="100000"/>
                </a:lnSpc>
                <a:spcBef>
                  <a:spcPts val="0"/>
                </a:spcBef>
                <a:spcAft>
                  <a:spcPts val="0"/>
                </a:spcAft>
                <a:buClrTx/>
                <a:buSzTx/>
                <a:buFontTx/>
                <a:buNone/>
                <a:tabLst/>
                <a:defRPr/>
              </a:pPr>
              <a:t>4</a:t>
            </a:fld>
            <a:endParaRPr kumimoji="0" lang="de-DE"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cxnSp>
        <p:nvCxnSpPr>
          <p:cNvPr id="8" name="Gerader Verbinder 7">
            <a:extLst>
              <a:ext uri="{FF2B5EF4-FFF2-40B4-BE49-F238E27FC236}">
                <a16:creationId xmlns:a16="http://schemas.microsoft.com/office/drawing/2014/main" id="{3C7163B4-9598-4DD2-99C6-7CDF4B5F7BFD}"/>
              </a:ext>
            </a:extLst>
          </p:cNvPr>
          <p:cNvCxnSpPr/>
          <p:nvPr/>
        </p:nvCxnSpPr>
        <p:spPr>
          <a:xfrm>
            <a:off x="851251" y="1278467"/>
            <a:ext cx="8292749" cy="0"/>
          </a:xfrm>
          <a:prstGeom prst="line">
            <a:avLst/>
          </a:prstGeom>
          <a:ln w="3175">
            <a:solidFill>
              <a:schemeClr val="tx1"/>
            </a:solidFill>
          </a:ln>
          <a:effectLst/>
        </p:spPr>
        <p:style>
          <a:lnRef idx="1">
            <a:schemeClr val="accent1"/>
          </a:lnRef>
          <a:fillRef idx="0">
            <a:schemeClr val="accent1"/>
          </a:fillRef>
          <a:effectRef idx="0">
            <a:schemeClr val="accent1"/>
          </a:effectRef>
          <a:fontRef idx="minor">
            <a:schemeClr val="tx1"/>
          </a:fontRef>
        </p:style>
      </p:cxnSp>
      <p:grpSp>
        <p:nvGrpSpPr>
          <p:cNvPr id="9" name="Gruppieren 8">
            <a:extLst>
              <a:ext uri="{FF2B5EF4-FFF2-40B4-BE49-F238E27FC236}">
                <a16:creationId xmlns:a16="http://schemas.microsoft.com/office/drawing/2014/main" id="{9AC0C1B8-8B3C-47B2-AFE5-F123DB3DAD0B}"/>
              </a:ext>
            </a:extLst>
          </p:cNvPr>
          <p:cNvGrpSpPr/>
          <p:nvPr/>
        </p:nvGrpSpPr>
        <p:grpSpPr>
          <a:xfrm>
            <a:off x="716499" y="1465260"/>
            <a:ext cx="507261" cy="468000"/>
            <a:chOff x="3635261" y="3581347"/>
            <a:chExt cx="507261" cy="468000"/>
          </a:xfrm>
        </p:grpSpPr>
        <p:sp>
          <p:nvSpPr>
            <p:cNvPr id="10" name="Bogen 9">
              <a:extLst>
                <a:ext uri="{FF2B5EF4-FFF2-40B4-BE49-F238E27FC236}">
                  <a16:creationId xmlns:a16="http://schemas.microsoft.com/office/drawing/2014/main" id="{744DE8D1-E83F-4DDB-BA3E-F4937F929E37}"/>
                </a:ext>
              </a:extLst>
            </p:cNvPr>
            <p:cNvSpPr/>
            <p:nvPr/>
          </p:nvSpPr>
          <p:spPr>
            <a:xfrm>
              <a:off x="3635261" y="3581347"/>
              <a:ext cx="468000" cy="468000"/>
            </a:xfrm>
            <a:prstGeom prst="arc">
              <a:avLst>
                <a:gd name="adj1" fmla="val 3018661"/>
                <a:gd name="adj2" fmla="val 15159846"/>
              </a:avLst>
            </a:prstGeom>
            <a:ln w="44450" cap="rnd">
              <a:gradFill>
                <a:gsLst>
                  <a:gs pos="0">
                    <a:srgbClr val="901B6E"/>
                  </a:gs>
                  <a:gs pos="53000">
                    <a:srgbClr val="5F1149"/>
                  </a:gs>
                  <a:gs pos="100000">
                    <a:srgbClr val="D937AB"/>
                  </a:gs>
                </a:gsLst>
                <a:lin ang="5400000" scaled="1"/>
              </a:gradFill>
              <a:headEnd type="none" w="sm" len="sm"/>
              <a:tailEnd type="none" w="sm" len="sm"/>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
          <p:nvSpPr>
            <p:cNvPr id="11" name="Textfeld 10">
              <a:extLst>
                <a:ext uri="{FF2B5EF4-FFF2-40B4-BE49-F238E27FC236}">
                  <a16:creationId xmlns:a16="http://schemas.microsoft.com/office/drawing/2014/main" id="{84A2A845-3E09-47FF-8F2C-C64B7F912B47}"/>
                </a:ext>
              </a:extLst>
            </p:cNvPr>
            <p:cNvSpPr txBox="1"/>
            <p:nvPr/>
          </p:nvSpPr>
          <p:spPr>
            <a:xfrm>
              <a:off x="3693789" y="3630681"/>
              <a:ext cx="448733" cy="369332"/>
            </a:xfrm>
            <a:prstGeom prst="rect">
              <a:avLst/>
            </a:prstGeom>
            <a:noFill/>
          </p:spPr>
          <p:txBody>
            <a:bodyPr wrap="square" rtlCol="0">
              <a:spAutoFit/>
            </a:bodyPr>
            <a:lstStyle/>
            <a:p>
              <a:pPr algn="ctr"/>
              <a:r>
                <a:rPr lang="de-DE" b="1" dirty="0">
                  <a:solidFill>
                    <a:srgbClr val="901B6E"/>
                  </a:solidFill>
                </a:rPr>
                <a:t>1.</a:t>
              </a:r>
            </a:p>
          </p:txBody>
        </p:sp>
      </p:grpSp>
      <p:sp>
        <p:nvSpPr>
          <p:cNvPr id="12" name="Inhaltsplatzhalter 3">
            <a:extLst>
              <a:ext uri="{FF2B5EF4-FFF2-40B4-BE49-F238E27FC236}">
                <a16:creationId xmlns:a16="http://schemas.microsoft.com/office/drawing/2014/main" id="{9AA8D0C6-89DD-4FBB-B83C-788872EAEFC9}"/>
              </a:ext>
            </a:extLst>
          </p:cNvPr>
          <p:cNvSpPr txBox="1">
            <a:spLocks/>
          </p:cNvSpPr>
          <p:nvPr/>
        </p:nvSpPr>
        <p:spPr>
          <a:xfrm>
            <a:off x="1228499" y="1494135"/>
            <a:ext cx="7015389" cy="4384466"/>
          </a:xfrm>
          <a:prstGeom prst="rect">
            <a:avLst/>
          </a:prstGeom>
        </p:spPr>
        <p:txBody>
          <a:bodyPr/>
          <a:lstStyle>
            <a:lvl1pPr marL="342900" indent="-342900" algn="l" defTabSz="455613" rtl="0" eaLnBrk="1" fontAlgn="base" hangingPunct="1">
              <a:lnSpc>
                <a:spcPts val="2200"/>
              </a:lnSpc>
              <a:spcBef>
                <a:spcPct val="0"/>
              </a:spcBef>
              <a:spcAft>
                <a:spcPct val="0"/>
              </a:spcAft>
              <a:defRPr sz="2000" kern="1200">
                <a:solidFill>
                  <a:schemeClr val="tx1"/>
                </a:solidFill>
                <a:latin typeface="Arial"/>
                <a:ea typeface="+mn-ea"/>
                <a:cs typeface="+mn-cs"/>
              </a:defRPr>
            </a:lvl1pPr>
            <a:lvl2pPr marL="355600" indent="-169863" algn="l" defTabSz="455613" rtl="0" eaLnBrk="1" fontAlgn="base" hangingPunct="1">
              <a:lnSpc>
                <a:spcPts val="2200"/>
              </a:lnSpc>
              <a:spcBef>
                <a:spcPct val="0"/>
              </a:spcBef>
              <a:spcAft>
                <a:spcPct val="0"/>
              </a:spcAft>
              <a:buClr>
                <a:schemeClr val="accent1"/>
              </a:buClr>
              <a:buFont typeface="Wingdings" pitchFamily="2" charset="2"/>
              <a:buChar char="§"/>
              <a:defRPr sz="2000" kern="1200">
                <a:solidFill>
                  <a:schemeClr val="tx1"/>
                </a:solidFill>
                <a:latin typeface="+mn-lt"/>
                <a:ea typeface="+mn-ea"/>
                <a:cs typeface="+mn-cs"/>
              </a:defRPr>
            </a:lvl2pPr>
            <a:lvl3pPr marL="539750" indent="-184150" algn="l" defTabSz="455613" rtl="0" eaLnBrk="1" fontAlgn="base" hangingPunct="1">
              <a:lnSpc>
                <a:spcPts val="2200"/>
              </a:lnSpc>
              <a:spcBef>
                <a:spcPct val="0"/>
              </a:spcBef>
              <a:spcAft>
                <a:spcPct val="0"/>
              </a:spcAft>
              <a:buClr>
                <a:schemeClr val="accent2"/>
              </a:buClr>
              <a:buFont typeface="Wingdings" pitchFamily="2" charset="2"/>
              <a:buChar char="§"/>
              <a:defRPr sz="2000" kern="1200">
                <a:solidFill>
                  <a:schemeClr val="tx1"/>
                </a:solidFill>
                <a:latin typeface="Arial"/>
                <a:ea typeface="+mn-ea"/>
                <a:cs typeface="+mn-cs"/>
              </a:defRPr>
            </a:lvl3pPr>
            <a:lvl4pPr marL="712788" indent="-169863" algn="l" defTabSz="455613" rtl="0" eaLnBrk="1" fontAlgn="base" hangingPunct="1">
              <a:lnSpc>
                <a:spcPts val="2200"/>
              </a:lnSpc>
              <a:spcBef>
                <a:spcPct val="0"/>
              </a:spcBef>
              <a:spcAft>
                <a:spcPct val="0"/>
              </a:spcAft>
              <a:buClr>
                <a:srgbClr val="9D167A"/>
              </a:buClr>
              <a:buFont typeface="Wingdings" pitchFamily="2" charset="2"/>
              <a:buChar char="§"/>
              <a:defRPr sz="2000" kern="1200">
                <a:solidFill>
                  <a:schemeClr val="tx1"/>
                </a:solidFill>
                <a:latin typeface="Arial"/>
                <a:ea typeface="+mn-ea"/>
                <a:cs typeface="+mn-cs"/>
              </a:defRPr>
            </a:lvl4pPr>
            <a:lvl5pPr marL="1073150" indent="-176213" algn="l" defTabSz="455613" rtl="0" eaLnBrk="1" fontAlgn="base" hangingPunct="1">
              <a:lnSpc>
                <a:spcPts val="1600"/>
              </a:lnSpc>
              <a:spcBef>
                <a:spcPts val="500"/>
              </a:spcBef>
              <a:spcAft>
                <a:spcPct val="0"/>
              </a:spcAft>
              <a:buFont typeface="Symbol" pitchFamily="18" charset="2"/>
              <a:buChar char="-"/>
              <a:defRPr sz="2000" kern="1200">
                <a:solidFill>
                  <a:schemeClr val="tx1"/>
                </a:solidFill>
                <a:latin typeface="Arial"/>
                <a:ea typeface="+mn-ea"/>
                <a:cs typeface="+mn-cs"/>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4"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100000"/>
              </a:lnSpc>
            </a:pPr>
            <a:r>
              <a:rPr lang="de-DE" dirty="0">
                <a:latin typeface="+mj-lt"/>
              </a:rPr>
              <a:t>Sie nutzen die Visualisierung der Testphase eines überwachten Lernverfahrens, um erste Aussagen über die Qualität des entstandenen Modells zu treffen.</a:t>
            </a:r>
          </a:p>
          <a:p>
            <a:pPr marL="0" indent="0">
              <a:lnSpc>
                <a:spcPct val="100000"/>
              </a:lnSpc>
            </a:pPr>
            <a:endParaRPr lang="de-DE" dirty="0">
              <a:latin typeface="+mj-lt"/>
            </a:endParaRPr>
          </a:p>
          <a:p>
            <a:pPr marL="0" indent="0">
              <a:lnSpc>
                <a:spcPct val="100000"/>
              </a:lnSpc>
            </a:pPr>
            <a:r>
              <a:rPr lang="de-DE" dirty="0">
                <a:latin typeface="+mj-lt"/>
              </a:rPr>
              <a:t>Sie stellen die Ergebnisse der Testphase eines binären Klassifizierungsverfahrens mit Hilfe der </a:t>
            </a:r>
            <a:r>
              <a:rPr lang="de-DE" dirty="0" err="1">
                <a:latin typeface="+mj-lt"/>
              </a:rPr>
              <a:t>Confusion</a:t>
            </a:r>
            <a:r>
              <a:rPr lang="de-DE" dirty="0">
                <a:latin typeface="+mj-lt"/>
              </a:rPr>
              <a:t>-Matrix und des statischen Einheitsquadrates dar.</a:t>
            </a:r>
          </a:p>
          <a:p>
            <a:pPr marL="0" indent="0">
              <a:lnSpc>
                <a:spcPct val="100000"/>
              </a:lnSpc>
            </a:pPr>
            <a:endParaRPr lang="de-DE" dirty="0">
              <a:latin typeface="+mj-lt"/>
            </a:endParaRPr>
          </a:p>
          <a:p>
            <a:pPr marL="0" indent="0">
              <a:lnSpc>
                <a:spcPct val="100000"/>
              </a:lnSpc>
            </a:pPr>
            <a:r>
              <a:rPr lang="de-DE" dirty="0">
                <a:latin typeface="+mj-lt"/>
              </a:rPr>
              <a:t>Sie interpretieren das Gütemaß Accuracy als prozentuale Trefferquote eines Klassifizierungsverfahrens und visualisieren den Wert mit Hilfe des Einheitsquadrates.</a:t>
            </a:r>
          </a:p>
          <a:p>
            <a:pPr marL="0" indent="0">
              <a:lnSpc>
                <a:spcPct val="100000"/>
              </a:lnSpc>
            </a:pPr>
            <a:endParaRPr lang="de-DE" dirty="0"/>
          </a:p>
          <a:p>
            <a:pPr marL="0" indent="0">
              <a:lnSpc>
                <a:spcPct val="100000"/>
              </a:lnSpc>
            </a:pPr>
            <a:r>
              <a:rPr lang="de-DE" dirty="0"/>
              <a:t>Sie visualisieren Precision und Recall sowie deren Zusammenhang im Einheitsquadrat.</a:t>
            </a:r>
          </a:p>
        </p:txBody>
      </p:sp>
      <p:grpSp>
        <p:nvGrpSpPr>
          <p:cNvPr id="13" name="Gruppieren 12">
            <a:extLst>
              <a:ext uri="{FF2B5EF4-FFF2-40B4-BE49-F238E27FC236}">
                <a16:creationId xmlns:a16="http://schemas.microsoft.com/office/drawing/2014/main" id="{691913F0-7CC9-4C48-897E-05128F0AE3B3}"/>
              </a:ext>
            </a:extLst>
          </p:cNvPr>
          <p:cNvGrpSpPr/>
          <p:nvPr/>
        </p:nvGrpSpPr>
        <p:grpSpPr>
          <a:xfrm>
            <a:off x="716499" y="2676580"/>
            <a:ext cx="507261" cy="468000"/>
            <a:chOff x="3635261" y="3581347"/>
            <a:chExt cx="507261" cy="468000"/>
          </a:xfrm>
        </p:grpSpPr>
        <p:sp>
          <p:nvSpPr>
            <p:cNvPr id="14" name="Bogen 13">
              <a:extLst>
                <a:ext uri="{FF2B5EF4-FFF2-40B4-BE49-F238E27FC236}">
                  <a16:creationId xmlns:a16="http://schemas.microsoft.com/office/drawing/2014/main" id="{DE64A007-49CA-4FE9-B8C8-F5451081CDD8}"/>
                </a:ext>
              </a:extLst>
            </p:cNvPr>
            <p:cNvSpPr/>
            <p:nvPr/>
          </p:nvSpPr>
          <p:spPr>
            <a:xfrm>
              <a:off x="3635261" y="3581347"/>
              <a:ext cx="468000" cy="468000"/>
            </a:xfrm>
            <a:prstGeom prst="arc">
              <a:avLst>
                <a:gd name="adj1" fmla="val 3018661"/>
                <a:gd name="adj2" fmla="val 15159846"/>
              </a:avLst>
            </a:prstGeom>
            <a:ln w="44450" cap="rnd">
              <a:gradFill>
                <a:gsLst>
                  <a:gs pos="0">
                    <a:srgbClr val="901B6E"/>
                  </a:gs>
                  <a:gs pos="53000">
                    <a:srgbClr val="5F1149"/>
                  </a:gs>
                  <a:gs pos="100000">
                    <a:srgbClr val="D937AB"/>
                  </a:gs>
                </a:gsLst>
                <a:lin ang="5400000" scaled="1"/>
              </a:gradFill>
              <a:headEnd type="none" w="sm" len="sm"/>
              <a:tailEnd type="none" w="sm" len="sm"/>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
          <p:nvSpPr>
            <p:cNvPr id="15" name="Textfeld 14">
              <a:extLst>
                <a:ext uri="{FF2B5EF4-FFF2-40B4-BE49-F238E27FC236}">
                  <a16:creationId xmlns:a16="http://schemas.microsoft.com/office/drawing/2014/main" id="{4B8922EA-871D-48A9-8CE2-F279DF485E9F}"/>
                </a:ext>
              </a:extLst>
            </p:cNvPr>
            <p:cNvSpPr txBox="1"/>
            <p:nvPr/>
          </p:nvSpPr>
          <p:spPr>
            <a:xfrm>
              <a:off x="3693789" y="3630681"/>
              <a:ext cx="448733" cy="369332"/>
            </a:xfrm>
            <a:prstGeom prst="rect">
              <a:avLst/>
            </a:prstGeom>
            <a:noFill/>
          </p:spPr>
          <p:txBody>
            <a:bodyPr wrap="square" rtlCol="0">
              <a:spAutoFit/>
            </a:bodyPr>
            <a:lstStyle/>
            <a:p>
              <a:pPr algn="ctr"/>
              <a:r>
                <a:rPr lang="de-DE" b="1" dirty="0">
                  <a:solidFill>
                    <a:srgbClr val="901B6E"/>
                  </a:solidFill>
                </a:rPr>
                <a:t>2.</a:t>
              </a:r>
            </a:p>
          </p:txBody>
        </p:sp>
      </p:grpSp>
      <p:grpSp>
        <p:nvGrpSpPr>
          <p:cNvPr id="16" name="Gruppieren 15">
            <a:extLst>
              <a:ext uri="{FF2B5EF4-FFF2-40B4-BE49-F238E27FC236}">
                <a16:creationId xmlns:a16="http://schemas.microsoft.com/office/drawing/2014/main" id="{31B63C8D-F9BD-4E4C-B1F5-B9DFD9700533}"/>
              </a:ext>
            </a:extLst>
          </p:cNvPr>
          <p:cNvGrpSpPr/>
          <p:nvPr/>
        </p:nvGrpSpPr>
        <p:grpSpPr>
          <a:xfrm>
            <a:off x="716499" y="3898825"/>
            <a:ext cx="507261" cy="468000"/>
            <a:chOff x="3635261" y="3581347"/>
            <a:chExt cx="507261" cy="468000"/>
          </a:xfrm>
        </p:grpSpPr>
        <p:sp>
          <p:nvSpPr>
            <p:cNvPr id="17" name="Bogen 16">
              <a:extLst>
                <a:ext uri="{FF2B5EF4-FFF2-40B4-BE49-F238E27FC236}">
                  <a16:creationId xmlns:a16="http://schemas.microsoft.com/office/drawing/2014/main" id="{865622F5-DB42-4DAA-A30C-54592CC914BA}"/>
                </a:ext>
              </a:extLst>
            </p:cNvPr>
            <p:cNvSpPr/>
            <p:nvPr/>
          </p:nvSpPr>
          <p:spPr>
            <a:xfrm>
              <a:off x="3635261" y="3581347"/>
              <a:ext cx="468000" cy="468000"/>
            </a:xfrm>
            <a:prstGeom prst="arc">
              <a:avLst>
                <a:gd name="adj1" fmla="val 3018661"/>
                <a:gd name="adj2" fmla="val 15159846"/>
              </a:avLst>
            </a:prstGeom>
            <a:ln w="44450" cap="rnd">
              <a:gradFill>
                <a:gsLst>
                  <a:gs pos="0">
                    <a:srgbClr val="901B6E"/>
                  </a:gs>
                  <a:gs pos="53000">
                    <a:srgbClr val="5F1149"/>
                  </a:gs>
                  <a:gs pos="100000">
                    <a:srgbClr val="D937AB"/>
                  </a:gs>
                </a:gsLst>
                <a:lin ang="5400000" scaled="1"/>
              </a:gradFill>
              <a:headEnd type="none" w="sm" len="sm"/>
              <a:tailEnd type="none" w="sm" len="sm"/>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
          <p:nvSpPr>
            <p:cNvPr id="18" name="Textfeld 17">
              <a:extLst>
                <a:ext uri="{FF2B5EF4-FFF2-40B4-BE49-F238E27FC236}">
                  <a16:creationId xmlns:a16="http://schemas.microsoft.com/office/drawing/2014/main" id="{3AF7D533-D3F7-4662-922C-B9425D3C7440}"/>
                </a:ext>
              </a:extLst>
            </p:cNvPr>
            <p:cNvSpPr txBox="1"/>
            <p:nvPr/>
          </p:nvSpPr>
          <p:spPr>
            <a:xfrm>
              <a:off x="3693789" y="3630681"/>
              <a:ext cx="448733" cy="369332"/>
            </a:xfrm>
            <a:prstGeom prst="rect">
              <a:avLst/>
            </a:prstGeom>
            <a:noFill/>
          </p:spPr>
          <p:txBody>
            <a:bodyPr wrap="square" rtlCol="0">
              <a:spAutoFit/>
            </a:bodyPr>
            <a:lstStyle/>
            <a:p>
              <a:pPr algn="ctr"/>
              <a:r>
                <a:rPr lang="de-DE" b="1" dirty="0">
                  <a:solidFill>
                    <a:srgbClr val="901B6E"/>
                  </a:solidFill>
                </a:rPr>
                <a:t>3.</a:t>
              </a:r>
            </a:p>
          </p:txBody>
        </p:sp>
      </p:grpSp>
      <p:sp>
        <p:nvSpPr>
          <p:cNvPr id="20" name="Titel 2">
            <a:extLst>
              <a:ext uri="{FF2B5EF4-FFF2-40B4-BE49-F238E27FC236}">
                <a16:creationId xmlns:a16="http://schemas.microsoft.com/office/drawing/2014/main" id="{9BB40E89-8FF5-4F7E-AA7B-B150CC1D1534}"/>
              </a:ext>
            </a:extLst>
          </p:cNvPr>
          <p:cNvSpPr>
            <a:spLocks noGrp="1"/>
          </p:cNvSpPr>
          <p:nvPr>
            <p:ph type="title" idx="4294967295"/>
          </p:nvPr>
        </p:nvSpPr>
        <p:spPr>
          <a:xfrm>
            <a:off x="904875" y="368228"/>
            <a:ext cx="7886700" cy="1325563"/>
          </a:xfrm>
        </p:spPr>
        <p:txBody>
          <a:bodyPr>
            <a:normAutofit/>
          </a:bodyPr>
          <a:lstStyle/>
          <a:p>
            <a:pPr>
              <a:lnSpc>
                <a:spcPct val="100000"/>
              </a:lnSpc>
            </a:pPr>
            <a:r>
              <a:rPr lang="de-DE" sz="3200" dirty="0">
                <a:latin typeface="+mn-lt"/>
              </a:rPr>
              <a:t>Lernziele</a:t>
            </a:r>
          </a:p>
        </p:txBody>
      </p:sp>
      <p:grpSp>
        <p:nvGrpSpPr>
          <p:cNvPr id="19" name="Gruppieren 18">
            <a:extLst>
              <a:ext uri="{FF2B5EF4-FFF2-40B4-BE49-F238E27FC236}">
                <a16:creationId xmlns:a16="http://schemas.microsoft.com/office/drawing/2014/main" id="{E787E933-E3AF-49AA-A944-21FDFED2E07A}"/>
              </a:ext>
            </a:extLst>
          </p:cNvPr>
          <p:cNvGrpSpPr/>
          <p:nvPr/>
        </p:nvGrpSpPr>
        <p:grpSpPr>
          <a:xfrm>
            <a:off x="716499" y="5123282"/>
            <a:ext cx="507261" cy="468000"/>
            <a:chOff x="3635261" y="3581347"/>
            <a:chExt cx="507261" cy="468000"/>
          </a:xfrm>
        </p:grpSpPr>
        <p:sp>
          <p:nvSpPr>
            <p:cNvPr id="21" name="Bogen 20">
              <a:extLst>
                <a:ext uri="{FF2B5EF4-FFF2-40B4-BE49-F238E27FC236}">
                  <a16:creationId xmlns:a16="http://schemas.microsoft.com/office/drawing/2014/main" id="{F73A4CC3-DBE9-4855-BD24-5D20CF9FA926}"/>
                </a:ext>
              </a:extLst>
            </p:cNvPr>
            <p:cNvSpPr/>
            <p:nvPr/>
          </p:nvSpPr>
          <p:spPr>
            <a:xfrm>
              <a:off x="3635261" y="3581347"/>
              <a:ext cx="468000" cy="468000"/>
            </a:xfrm>
            <a:prstGeom prst="arc">
              <a:avLst>
                <a:gd name="adj1" fmla="val 3018661"/>
                <a:gd name="adj2" fmla="val 15159846"/>
              </a:avLst>
            </a:prstGeom>
            <a:ln w="44450" cap="rnd">
              <a:gradFill>
                <a:gsLst>
                  <a:gs pos="0">
                    <a:srgbClr val="901B6E"/>
                  </a:gs>
                  <a:gs pos="53000">
                    <a:srgbClr val="5F1149"/>
                  </a:gs>
                  <a:gs pos="100000">
                    <a:srgbClr val="D937AB"/>
                  </a:gs>
                </a:gsLst>
                <a:lin ang="5400000" scaled="1"/>
              </a:gradFill>
              <a:headEnd type="none" w="sm" len="sm"/>
              <a:tailEnd type="none" w="sm" len="sm"/>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
          <p:nvSpPr>
            <p:cNvPr id="22" name="Textfeld 21">
              <a:extLst>
                <a:ext uri="{FF2B5EF4-FFF2-40B4-BE49-F238E27FC236}">
                  <a16:creationId xmlns:a16="http://schemas.microsoft.com/office/drawing/2014/main" id="{D27DD435-0601-445B-B107-042054AB3BF5}"/>
                </a:ext>
              </a:extLst>
            </p:cNvPr>
            <p:cNvSpPr txBox="1"/>
            <p:nvPr/>
          </p:nvSpPr>
          <p:spPr>
            <a:xfrm>
              <a:off x="3693789" y="3630681"/>
              <a:ext cx="448733" cy="369332"/>
            </a:xfrm>
            <a:prstGeom prst="rect">
              <a:avLst/>
            </a:prstGeom>
            <a:noFill/>
          </p:spPr>
          <p:txBody>
            <a:bodyPr wrap="square" rtlCol="0">
              <a:spAutoFit/>
            </a:bodyPr>
            <a:lstStyle/>
            <a:p>
              <a:pPr algn="ctr"/>
              <a:r>
                <a:rPr lang="de-DE" b="1" dirty="0">
                  <a:solidFill>
                    <a:srgbClr val="901B6E"/>
                  </a:solidFill>
                </a:rPr>
                <a:t>4.</a:t>
              </a:r>
            </a:p>
          </p:txBody>
        </p:sp>
      </p:grpSp>
    </p:spTree>
    <p:extLst>
      <p:ext uri="{BB962C8B-B14F-4D97-AF65-F5344CB8AC3E}">
        <p14:creationId xmlns:p14="http://schemas.microsoft.com/office/powerpoint/2010/main" val="60590986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nhaltsplatzhalter 2">
            <a:extLst>
              <a:ext uri="{FF2B5EF4-FFF2-40B4-BE49-F238E27FC236}">
                <a16:creationId xmlns:a16="http://schemas.microsoft.com/office/drawing/2014/main" id="{D4EBD370-FD8E-4C5D-BCAE-8813BA5A81A8}"/>
              </a:ext>
            </a:extLst>
          </p:cNvPr>
          <p:cNvPicPr>
            <a:picLocks noGrp="1" noChangeAspect="1"/>
          </p:cNvPicPr>
          <p:nvPr>
            <p:ph sz="quarter" idx="12"/>
          </p:nvPr>
        </p:nvPicPr>
        <p:blipFill>
          <a:blip r:embed="rId3"/>
          <a:stretch>
            <a:fillRect/>
          </a:stretch>
        </p:blipFill>
        <p:spPr>
          <a:xfrm>
            <a:off x="322261" y="432887"/>
            <a:ext cx="8499478" cy="5196148"/>
          </a:xfrm>
          <a:prstGeom prst="rect">
            <a:avLst/>
          </a:prstGeom>
        </p:spPr>
      </p:pic>
      <p:sp>
        <p:nvSpPr>
          <p:cNvPr id="6" name="Foliennummernplatzhalter 5">
            <a:extLst>
              <a:ext uri="{FF2B5EF4-FFF2-40B4-BE49-F238E27FC236}">
                <a16:creationId xmlns:a16="http://schemas.microsoft.com/office/drawing/2014/main" id="{A28E7346-078B-4822-BF13-EDDE87BAE5E2}"/>
              </a:ext>
            </a:extLst>
          </p:cNvPr>
          <p:cNvSpPr>
            <a:spLocks noGrp="1"/>
          </p:cNvSpPr>
          <p:nvPr>
            <p:ph type="sldNum" sz="quarter" idx="17"/>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de-DE"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Folie </a:t>
            </a:r>
            <a:fld id="{E4EB8E2C-207A-45C7-BBA3-F643BCD28F48}" type="slidenum">
              <a:rPr kumimoji="0" lang="de-DE" sz="9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rPr>
              <a:pPr marL="0" marR="0" lvl="0" indent="0" algn="l" defTabSz="457200" rtl="0" eaLnBrk="1" fontAlgn="auto" latinLnBrk="0" hangingPunct="1">
                <a:lnSpc>
                  <a:spcPct val="100000"/>
                </a:lnSpc>
                <a:spcBef>
                  <a:spcPts val="0"/>
                </a:spcBef>
                <a:spcAft>
                  <a:spcPts val="0"/>
                </a:spcAft>
                <a:buClrTx/>
                <a:buSzTx/>
                <a:buFontTx/>
                <a:buNone/>
                <a:tabLst/>
                <a:defRPr/>
              </a:pPr>
              <a:t>40</a:t>
            </a:fld>
            <a:endParaRPr kumimoji="0" lang="de-DE"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9" name="Titel 8">
            <a:extLst>
              <a:ext uri="{FF2B5EF4-FFF2-40B4-BE49-F238E27FC236}">
                <a16:creationId xmlns:a16="http://schemas.microsoft.com/office/drawing/2014/main" id="{C52674E6-B103-4B9C-88A9-CC2DACE0EAB5}"/>
              </a:ext>
            </a:extLst>
          </p:cNvPr>
          <p:cNvSpPr>
            <a:spLocks noGrp="1"/>
          </p:cNvSpPr>
          <p:nvPr>
            <p:ph type="title"/>
          </p:nvPr>
        </p:nvSpPr>
        <p:spPr/>
        <p:txBody>
          <a:bodyPr/>
          <a:lstStyle/>
          <a:p>
            <a:r>
              <a:rPr lang="de-DE" dirty="0"/>
              <a:t> </a:t>
            </a:r>
          </a:p>
        </p:txBody>
      </p:sp>
    </p:spTree>
    <p:extLst>
      <p:ext uri="{BB962C8B-B14F-4D97-AF65-F5344CB8AC3E}">
        <p14:creationId xmlns:p14="http://schemas.microsoft.com/office/powerpoint/2010/main" val="356570951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nummernplatzhalter 5">
            <a:extLst>
              <a:ext uri="{FF2B5EF4-FFF2-40B4-BE49-F238E27FC236}">
                <a16:creationId xmlns:a16="http://schemas.microsoft.com/office/drawing/2014/main" id="{7EF40D7F-FBF8-4F96-98A4-71BBDA775D02}"/>
              </a:ext>
            </a:extLst>
          </p:cNvPr>
          <p:cNvSpPr>
            <a:spLocks noGrp="1"/>
          </p:cNvSpPr>
          <p:nvPr>
            <p:ph type="sldNum" sz="quarter" idx="17"/>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de-DE"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Folie </a:t>
            </a:r>
            <a:fld id="{E4EB8E2C-207A-45C7-BBA3-F643BCD28F48}" type="slidenum">
              <a:rPr kumimoji="0" lang="de-DE" sz="9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rPr>
              <a:pPr marL="0" marR="0" lvl="0" indent="0" algn="l" defTabSz="457200" rtl="0" eaLnBrk="1" fontAlgn="auto" latinLnBrk="0" hangingPunct="1">
                <a:lnSpc>
                  <a:spcPct val="100000"/>
                </a:lnSpc>
                <a:spcBef>
                  <a:spcPts val="0"/>
                </a:spcBef>
                <a:spcAft>
                  <a:spcPts val="0"/>
                </a:spcAft>
                <a:buClrTx/>
                <a:buSzTx/>
                <a:buFontTx/>
                <a:buNone/>
                <a:tabLst/>
                <a:defRPr/>
              </a:pPr>
              <a:t>41</a:t>
            </a:fld>
            <a:endParaRPr kumimoji="0" lang="de-DE"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cxnSp>
        <p:nvCxnSpPr>
          <p:cNvPr id="8" name="Gerader Verbinder 7">
            <a:extLst>
              <a:ext uri="{FF2B5EF4-FFF2-40B4-BE49-F238E27FC236}">
                <a16:creationId xmlns:a16="http://schemas.microsoft.com/office/drawing/2014/main" id="{4B2E6ED1-7C78-493F-8332-7D48A5ECBBC9}"/>
              </a:ext>
            </a:extLst>
          </p:cNvPr>
          <p:cNvCxnSpPr/>
          <p:nvPr/>
        </p:nvCxnSpPr>
        <p:spPr>
          <a:xfrm>
            <a:off x="851251" y="1278467"/>
            <a:ext cx="8292749" cy="0"/>
          </a:xfrm>
          <a:prstGeom prst="line">
            <a:avLst/>
          </a:prstGeom>
          <a:ln w="3175">
            <a:solidFill>
              <a:schemeClr val="tx1"/>
            </a:solidFill>
          </a:ln>
          <a:effectLst/>
        </p:spPr>
        <p:style>
          <a:lnRef idx="1">
            <a:schemeClr val="accent1"/>
          </a:lnRef>
          <a:fillRef idx="0">
            <a:schemeClr val="accent1"/>
          </a:fillRef>
          <a:effectRef idx="0">
            <a:schemeClr val="accent1"/>
          </a:effectRef>
          <a:fontRef idx="minor">
            <a:schemeClr val="tx1"/>
          </a:fontRef>
        </p:style>
      </p:cxnSp>
      <p:sp>
        <p:nvSpPr>
          <p:cNvPr id="9" name="Titel 2">
            <a:extLst>
              <a:ext uri="{FF2B5EF4-FFF2-40B4-BE49-F238E27FC236}">
                <a16:creationId xmlns:a16="http://schemas.microsoft.com/office/drawing/2014/main" id="{C3687229-EEF5-4177-93B7-FB0B38927732}"/>
              </a:ext>
            </a:extLst>
          </p:cNvPr>
          <p:cNvSpPr>
            <a:spLocks noGrp="1"/>
          </p:cNvSpPr>
          <p:nvPr>
            <p:ph type="title" idx="4294967295"/>
          </p:nvPr>
        </p:nvSpPr>
        <p:spPr>
          <a:xfrm>
            <a:off x="904875" y="368228"/>
            <a:ext cx="7886700" cy="1325563"/>
          </a:xfrm>
        </p:spPr>
        <p:txBody>
          <a:bodyPr>
            <a:normAutofit/>
          </a:bodyPr>
          <a:lstStyle/>
          <a:p>
            <a:pPr>
              <a:lnSpc>
                <a:spcPct val="100000"/>
              </a:lnSpc>
            </a:pPr>
            <a:r>
              <a:rPr lang="de-DE" sz="3200" dirty="0">
                <a:latin typeface="+mn-lt"/>
              </a:rPr>
              <a:t>5.2 Ausblick</a:t>
            </a:r>
          </a:p>
        </p:txBody>
      </p:sp>
    </p:spTree>
    <p:extLst>
      <p:ext uri="{BB962C8B-B14F-4D97-AF65-F5344CB8AC3E}">
        <p14:creationId xmlns:p14="http://schemas.microsoft.com/office/powerpoint/2010/main" val="91782646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nummernplatzhalter 5">
            <a:extLst>
              <a:ext uri="{FF2B5EF4-FFF2-40B4-BE49-F238E27FC236}">
                <a16:creationId xmlns:a16="http://schemas.microsoft.com/office/drawing/2014/main" id="{7EF40D7F-FBF8-4F96-98A4-71BBDA775D02}"/>
              </a:ext>
            </a:extLst>
          </p:cNvPr>
          <p:cNvSpPr>
            <a:spLocks noGrp="1"/>
          </p:cNvSpPr>
          <p:nvPr>
            <p:ph type="sldNum" sz="quarter" idx="17"/>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de-DE"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Folie </a:t>
            </a:r>
            <a:fld id="{E4EB8E2C-207A-45C7-BBA3-F643BCD28F48}" type="slidenum">
              <a:rPr kumimoji="0" lang="de-DE" sz="9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rPr>
              <a:pPr marL="0" marR="0" lvl="0" indent="0" algn="l" defTabSz="457200" rtl="0" eaLnBrk="1" fontAlgn="auto" latinLnBrk="0" hangingPunct="1">
                <a:lnSpc>
                  <a:spcPct val="100000"/>
                </a:lnSpc>
                <a:spcBef>
                  <a:spcPts val="0"/>
                </a:spcBef>
                <a:spcAft>
                  <a:spcPts val="0"/>
                </a:spcAft>
                <a:buClrTx/>
                <a:buSzTx/>
                <a:buFontTx/>
                <a:buNone/>
                <a:tabLst/>
                <a:defRPr/>
              </a:pPr>
              <a:t>42</a:t>
            </a:fld>
            <a:endParaRPr kumimoji="0" lang="de-DE"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cxnSp>
        <p:nvCxnSpPr>
          <p:cNvPr id="27" name="Gerader Verbinder 26">
            <a:extLst>
              <a:ext uri="{FF2B5EF4-FFF2-40B4-BE49-F238E27FC236}">
                <a16:creationId xmlns:a16="http://schemas.microsoft.com/office/drawing/2014/main" id="{6EE5FAF1-91FB-419E-B813-6779C322F1E3}"/>
              </a:ext>
            </a:extLst>
          </p:cNvPr>
          <p:cNvCxnSpPr/>
          <p:nvPr/>
        </p:nvCxnSpPr>
        <p:spPr>
          <a:xfrm>
            <a:off x="851251" y="1278467"/>
            <a:ext cx="8292749" cy="0"/>
          </a:xfrm>
          <a:prstGeom prst="line">
            <a:avLst/>
          </a:prstGeom>
          <a:ln w="3175">
            <a:solidFill>
              <a:schemeClr val="tx1"/>
            </a:solidFill>
          </a:ln>
          <a:effectLst/>
        </p:spPr>
        <p:style>
          <a:lnRef idx="1">
            <a:schemeClr val="accent1"/>
          </a:lnRef>
          <a:fillRef idx="0">
            <a:schemeClr val="accent1"/>
          </a:fillRef>
          <a:effectRef idx="0">
            <a:schemeClr val="accent1"/>
          </a:effectRef>
          <a:fontRef idx="minor">
            <a:schemeClr val="tx1"/>
          </a:fontRef>
        </p:style>
      </p:cxnSp>
      <p:sp>
        <p:nvSpPr>
          <p:cNvPr id="28" name="Inhaltsplatzhalter 3">
            <a:extLst>
              <a:ext uri="{FF2B5EF4-FFF2-40B4-BE49-F238E27FC236}">
                <a16:creationId xmlns:a16="http://schemas.microsoft.com/office/drawing/2014/main" id="{92308B06-378D-48C8-8B87-9D0F6E163696}"/>
              </a:ext>
            </a:extLst>
          </p:cNvPr>
          <p:cNvSpPr txBox="1">
            <a:spLocks/>
          </p:cNvSpPr>
          <p:nvPr/>
        </p:nvSpPr>
        <p:spPr>
          <a:xfrm>
            <a:off x="904875" y="1488332"/>
            <a:ext cx="7334250" cy="4426249"/>
          </a:xfrm>
          <a:prstGeom prst="rect">
            <a:avLst/>
          </a:prstGeom>
        </p:spPr>
        <p:txBody>
          <a:bodyPr>
            <a:normAutofit/>
          </a:bodyPr>
          <a:lstStyle>
            <a:lvl1pPr marL="342900" indent="-342900" algn="l" defTabSz="455613" rtl="0" eaLnBrk="1" fontAlgn="base" hangingPunct="1">
              <a:lnSpc>
                <a:spcPts val="2200"/>
              </a:lnSpc>
              <a:spcBef>
                <a:spcPct val="0"/>
              </a:spcBef>
              <a:spcAft>
                <a:spcPct val="0"/>
              </a:spcAft>
              <a:defRPr sz="2000" kern="1200">
                <a:solidFill>
                  <a:schemeClr val="tx1"/>
                </a:solidFill>
                <a:latin typeface="Arial"/>
                <a:ea typeface="+mn-ea"/>
                <a:cs typeface="+mn-cs"/>
              </a:defRPr>
            </a:lvl1pPr>
            <a:lvl2pPr marL="355600" indent="-169863" algn="l" defTabSz="455613" rtl="0" eaLnBrk="1" fontAlgn="base" hangingPunct="1">
              <a:lnSpc>
                <a:spcPts val="2200"/>
              </a:lnSpc>
              <a:spcBef>
                <a:spcPct val="0"/>
              </a:spcBef>
              <a:spcAft>
                <a:spcPct val="0"/>
              </a:spcAft>
              <a:buClr>
                <a:schemeClr val="accent1"/>
              </a:buClr>
              <a:buFont typeface="Wingdings" pitchFamily="2" charset="2"/>
              <a:buChar char="§"/>
              <a:defRPr sz="2000" kern="1200">
                <a:solidFill>
                  <a:schemeClr val="tx1"/>
                </a:solidFill>
                <a:latin typeface="+mn-lt"/>
                <a:ea typeface="+mn-ea"/>
                <a:cs typeface="+mn-cs"/>
              </a:defRPr>
            </a:lvl2pPr>
            <a:lvl3pPr marL="539750" indent="-184150" algn="l" defTabSz="455613" rtl="0" eaLnBrk="1" fontAlgn="base" hangingPunct="1">
              <a:lnSpc>
                <a:spcPts val="2200"/>
              </a:lnSpc>
              <a:spcBef>
                <a:spcPct val="0"/>
              </a:spcBef>
              <a:spcAft>
                <a:spcPct val="0"/>
              </a:spcAft>
              <a:buClr>
                <a:schemeClr val="accent2"/>
              </a:buClr>
              <a:buFont typeface="Wingdings" pitchFamily="2" charset="2"/>
              <a:buChar char="§"/>
              <a:defRPr sz="2000" kern="1200">
                <a:solidFill>
                  <a:schemeClr val="tx1"/>
                </a:solidFill>
                <a:latin typeface="Arial"/>
                <a:ea typeface="+mn-ea"/>
                <a:cs typeface="+mn-cs"/>
              </a:defRPr>
            </a:lvl3pPr>
            <a:lvl4pPr marL="712788" indent="-169863" algn="l" defTabSz="455613" rtl="0" eaLnBrk="1" fontAlgn="base" hangingPunct="1">
              <a:lnSpc>
                <a:spcPts val="2200"/>
              </a:lnSpc>
              <a:spcBef>
                <a:spcPct val="0"/>
              </a:spcBef>
              <a:spcAft>
                <a:spcPct val="0"/>
              </a:spcAft>
              <a:buClr>
                <a:srgbClr val="9D167A"/>
              </a:buClr>
              <a:buFont typeface="Wingdings" pitchFamily="2" charset="2"/>
              <a:buChar char="§"/>
              <a:defRPr sz="2000" kern="1200">
                <a:solidFill>
                  <a:schemeClr val="tx1"/>
                </a:solidFill>
                <a:latin typeface="Arial"/>
                <a:ea typeface="+mn-ea"/>
                <a:cs typeface="+mn-cs"/>
              </a:defRPr>
            </a:lvl4pPr>
            <a:lvl5pPr marL="1073150" indent="-176213" algn="l" defTabSz="455613" rtl="0" eaLnBrk="1" fontAlgn="base" hangingPunct="1">
              <a:lnSpc>
                <a:spcPts val="1600"/>
              </a:lnSpc>
              <a:spcBef>
                <a:spcPts val="500"/>
              </a:spcBef>
              <a:spcAft>
                <a:spcPct val="0"/>
              </a:spcAft>
              <a:buFont typeface="Symbol" pitchFamily="18" charset="2"/>
              <a:buChar char="-"/>
              <a:defRPr sz="2000" kern="1200">
                <a:solidFill>
                  <a:schemeClr val="tx1"/>
                </a:solidFill>
                <a:latin typeface="Arial"/>
                <a:ea typeface="+mn-ea"/>
                <a:cs typeface="+mn-cs"/>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4"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00000"/>
              </a:lnSpc>
              <a:buFontTx/>
              <a:buBlip>
                <a:blip r:embed="rId2"/>
              </a:buBlip>
            </a:pPr>
            <a:r>
              <a:rPr lang="de-DE" dirty="0">
                <a:latin typeface="+mj-lt"/>
              </a:rPr>
              <a:t>Die </a:t>
            </a:r>
            <a:r>
              <a:rPr lang="de-DE" dirty="0" err="1">
                <a:latin typeface="+mj-lt"/>
              </a:rPr>
              <a:t>kNN</a:t>
            </a:r>
            <a:r>
              <a:rPr lang="de-DE" dirty="0">
                <a:latin typeface="+mj-lt"/>
              </a:rPr>
              <a:t>-Klassifikation lässt sich mit mehr als zwei Klassen und mit mehr als 2 Features durchführen. Eine Durchführung mit mehr als 3 Features lässt sich nicht mehr gut visualisieren.</a:t>
            </a:r>
          </a:p>
          <a:p>
            <a:pPr marL="0" indent="0">
              <a:lnSpc>
                <a:spcPct val="100000"/>
              </a:lnSpc>
            </a:pPr>
            <a:endParaRPr lang="de-DE" dirty="0">
              <a:latin typeface="+mj-lt"/>
            </a:endParaRPr>
          </a:p>
          <a:p>
            <a:pPr>
              <a:lnSpc>
                <a:spcPct val="100000"/>
              </a:lnSpc>
              <a:buFontTx/>
              <a:buBlip>
                <a:blip r:embed="rId2"/>
              </a:buBlip>
            </a:pPr>
            <a:r>
              <a:rPr lang="de-DE" dirty="0">
                <a:latin typeface="+mj-lt"/>
              </a:rPr>
              <a:t>Es gibt viele andere Verfahren des überwachten Maschinellen Lernens, mit denen Modelle gebildet werden können.</a:t>
            </a:r>
          </a:p>
          <a:p>
            <a:pPr marL="0" indent="0">
              <a:lnSpc>
                <a:spcPct val="100000"/>
              </a:lnSpc>
            </a:pPr>
            <a:endParaRPr lang="de-DE" dirty="0">
              <a:latin typeface="+mj-lt"/>
            </a:endParaRPr>
          </a:p>
        </p:txBody>
      </p:sp>
      <p:sp>
        <p:nvSpPr>
          <p:cNvPr id="10" name="Titel 2">
            <a:extLst>
              <a:ext uri="{FF2B5EF4-FFF2-40B4-BE49-F238E27FC236}">
                <a16:creationId xmlns:a16="http://schemas.microsoft.com/office/drawing/2014/main" id="{B919E0CD-3D69-4769-98B3-2B382C3F03AC}"/>
              </a:ext>
            </a:extLst>
          </p:cNvPr>
          <p:cNvSpPr>
            <a:spLocks noGrp="1"/>
          </p:cNvSpPr>
          <p:nvPr>
            <p:ph type="title" idx="4294967295"/>
          </p:nvPr>
        </p:nvSpPr>
        <p:spPr>
          <a:xfrm>
            <a:off x="904875" y="368228"/>
            <a:ext cx="7886700" cy="1325563"/>
          </a:xfrm>
        </p:spPr>
        <p:txBody>
          <a:bodyPr>
            <a:normAutofit/>
          </a:bodyPr>
          <a:lstStyle/>
          <a:p>
            <a:pPr>
              <a:lnSpc>
                <a:spcPct val="100000"/>
              </a:lnSpc>
            </a:pPr>
            <a:r>
              <a:rPr lang="de-DE" sz="3200" dirty="0">
                <a:latin typeface="+mn-lt"/>
              </a:rPr>
              <a:t>Ausblick</a:t>
            </a:r>
          </a:p>
        </p:txBody>
      </p:sp>
    </p:spTree>
    <p:extLst>
      <p:ext uri="{BB962C8B-B14F-4D97-AF65-F5344CB8AC3E}">
        <p14:creationId xmlns:p14="http://schemas.microsoft.com/office/powerpoint/2010/main" val="3704012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nummernplatzhalter 5">
            <a:extLst>
              <a:ext uri="{FF2B5EF4-FFF2-40B4-BE49-F238E27FC236}">
                <a16:creationId xmlns:a16="http://schemas.microsoft.com/office/drawing/2014/main" id="{7EF40D7F-FBF8-4F96-98A4-71BBDA775D02}"/>
              </a:ext>
            </a:extLst>
          </p:cNvPr>
          <p:cNvSpPr>
            <a:spLocks noGrp="1"/>
          </p:cNvSpPr>
          <p:nvPr>
            <p:ph type="sldNum" sz="quarter" idx="17"/>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de-DE"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Folie </a:t>
            </a:r>
            <a:fld id="{E4EB8E2C-207A-45C7-BBA3-F643BCD28F48}" type="slidenum">
              <a:rPr kumimoji="0" lang="de-DE" sz="9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rPr>
              <a:pPr marL="0" marR="0" lvl="0" indent="0" algn="l" defTabSz="457200" rtl="0" eaLnBrk="1" fontAlgn="auto" latinLnBrk="0" hangingPunct="1">
                <a:lnSpc>
                  <a:spcPct val="100000"/>
                </a:lnSpc>
                <a:spcBef>
                  <a:spcPts val="0"/>
                </a:spcBef>
                <a:spcAft>
                  <a:spcPts val="0"/>
                </a:spcAft>
                <a:buClrTx/>
                <a:buSzTx/>
                <a:buFontTx/>
                <a:buNone/>
                <a:tabLst/>
                <a:defRPr/>
              </a:pPr>
              <a:t>43</a:t>
            </a:fld>
            <a:endParaRPr kumimoji="0" lang="de-DE"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cxnSp>
        <p:nvCxnSpPr>
          <p:cNvPr id="8" name="Gerader Verbinder 7">
            <a:extLst>
              <a:ext uri="{FF2B5EF4-FFF2-40B4-BE49-F238E27FC236}">
                <a16:creationId xmlns:a16="http://schemas.microsoft.com/office/drawing/2014/main" id="{3ED03B51-0A1A-43D2-9347-BA99466613B2}"/>
              </a:ext>
            </a:extLst>
          </p:cNvPr>
          <p:cNvCxnSpPr/>
          <p:nvPr/>
        </p:nvCxnSpPr>
        <p:spPr>
          <a:xfrm>
            <a:off x="851251" y="1278467"/>
            <a:ext cx="8292749" cy="0"/>
          </a:xfrm>
          <a:prstGeom prst="line">
            <a:avLst/>
          </a:prstGeom>
          <a:ln w="3175">
            <a:solidFill>
              <a:schemeClr val="tx1"/>
            </a:solidFill>
          </a:ln>
          <a:effectLst/>
        </p:spPr>
        <p:style>
          <a:lnRef idx="1">
            <a:schemeClr val="accent1"/>
          </a:lnRef>
          <a:fillRef idx="0">
            <a:schemeClr val="accent1"/>
          </a:fillRef>
          <a:effectRef idx="0">
            <a:schemeClr val="accent1"/>
          </a:effectRef>
          <a:fontRef idx="minor">
            <a:schemeClr val="tx1"/>
          </a:fontRef>
        </p:style>
      </p:cxnSp>
      <p:pic>
        <p:nvPicPr>
          <p:cNvPr id="9" name="Grafik 8" descr="Ein Bild, das drinnen, Zahnrad enthält.&#10;&#10;Automatisch generierte Beschreibung">
            <a:extLst>
              <a:ext uri="{FF2B5EF4-FFF2-40B4-BE49-F238E27FC236}">
                <a16:creationId xmlns:a16="http://schemas.microsoft.com/office/drawing/2014/main" id="{85AE2AB7-9DD5-408C-8878-937D2A3C312A}"/>
              </a:ext>
            </a:extLst>
          </p:cNvPr>
          <p:cNvPicPr>
            <a:picLocks noChangeAspect="1"/>
          </p:cNvPicPr>
          <p:nvPr/>
        </p:nvPicPr>
        <p:blipFill>
          <a:blip r:embed="rId2"/>
          <a:stretch>
            <a:fillRect/>
          </a:stretch>
        </p:blipFill>
        <p:spPr>
          <a:xfrm>
            <a:off x="3329494" y="1565241"/>
            <a:ext cx="2485012" cy="3727518"/>
          </a:xfrm>
          <a:prstGeom prst="rect">
            <a:avLst/>
          </a:prstGeom>
        </p:spPr>
      </p:pic>
      <p:sp>
        <p:nvSpPr>
          <p:cNvPr id="10" name="Textfeld 9">
            <a:extLst>
              <a:ext uri="{FF2B5EF4-FFF2-40B4-BE49-F238E27FC236}">
                <a16:creationId xmlns:a16="http://schemas.microsoft.com/office/drawing/2014/main" id="{63695E37-8BB8-4E56-8883-7A32761EF1F7}"/>
              </a:ext>
            </a:extLst>
          </p:cNvPr>
          <p:cNvSpPr txBox="1"/>
          <p:nvPr/>
        </p:nvSpPr>
        <p:spPr>
          <a:xfrm>
            <a:off x="3492217" y="5333311"/>
            <a:ext cx="2159566" cy="246221"/>
          </a:xfrm>
          <a:prstGeom prst="rect">
            <a:avLst/>
          </a:prstGeom>
          <a:noFill/>
        </p:spPr>
        <p:txBody>
          <a:bodyPr wrap="none" rtlCol="0">
            <a:spAutoFit/>
          </a:bodyPr>
          <a:lstStyle/>
          <a:p>
            <a:pPr algn="l"/>
            <a:r>
              <a:rPr lang="de-DE" sz="1000" b="0" i="0" u="none" strike="noStrike" baseline="0" dirty="0">
                <a:solidFill>
                  <a:schemeClr val="tx1">
                    <a:lumMod val="50000"/>
                    <a:lumOff val="50000"/>
                  </a:schemeClr>
                </a:solidFill>
                <a:latin typeface="+mj-lt"/>
              </a:rPr>
              <a:t>Foto von Lenin Estrada von Pexels</a:t>
            </a:r>
          </a:p>
        </p:txBody>
      </p:sp>
      <p:sp>
        <p:nvSpPr>
          <p:cNvPr id="11" name="Titel 2">
            <a:extLst>
              <a:ext uri="{FF2B5EF4-FFF2-40B4-BE49-F238E27FC236}">
                <a16:creationId xmlns:a16="http://schemas.microsoft.com/office/drawing/2014/main" id="{441C06B3-CF8B-48F3-84CF-D93B36FA90C6}"/>
              </a:ext>
            </a:extLst>
          </p:cNvPr>
          <p:cNvSpPr>
            <a:spLocks noGrp="1"/>
          </p:cNvSpPr>
          <p:nvPr>
            <p:ph type="title" idx="4294967295"/>
          </p:nvPr>
        </p:nvSpPr>
        <p:spPr>
          <a:xfrm>
            <a:off x="904875" y="368228"/>
            <a:ext cx="7886700" cy="1325563"/>
          </a:xfrm>
        </p:spPr>
        <p:txBody>
          <a:bodyPr>
            <a:normAutofit/>
          </a:bodyPr>
          <a:lstStyle/>
          <a:p>
            <a:pPr>
              <a:lnSpc>
                <a:spcPct val="100000"/>
              </a:lnSpc>
            </a:pPr>
            <a:r>
              <a:rPr lang="de-DE" sz="3200" dirty="0">
                <a:latin typeface="+mn-lt"/>
              </a:rPr>
              <a:t>Vielen Dank für Ihre Aufmerksamkeit!</a:t>
            </a:r>
          </a:p>
        </p:txBody>
      </p:sp>
    </p:spTree>
    <p:extLst>
      <p:ext uri="{BB962C8B-B14F-4D97-AF65-F5344CB8AC3E}">
        <p14:creationId xmlns:p14="http://schemas.microsoft.com/office/powerpoint/2010/main" val="37689911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nummernplatzhalter 5">
            <a:extLst>
              <a:ext uri="{FF2B5EF4-FFF2-40B4-BE49-F238E27FC236}">
                <a16:creationId xmlns:a16="http://schemas.microsoft.com/office/drawing/2014/main" id="{7EF40D7F-FBF8-4F96-98A4-71BBDA775D02}"/>
              </a:ext>
            </a:extLst>
          </p:cNvPr>
          <p:cNvSpPr>
            <a:spLocks noGrp="1"/>
          </p:cNvSpPr>
          <p:nvPr>
            <p:ph type="sldNum" sz="quarter" idx="17"/>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de-DE"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Folie </a:t>
            </a:r>
            <a:fld id="{E4EB8E2C-207A-45C7-BBA3-F643BCD28F48}" type="slidenum">
              <a:rPr kumimoji="0" lang="de-DE" sz="9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rPr>
              <a:pPr marL="0" marR="0" lvl="0" indent="0" algn="l" defTabSz="457200" rtl="0" eaLnBrk="1" fontAlgn="auto" latinLnBrk="0" hangingPunct="1">
                <a:lnSpc>
                  <a:spcPct val="100000"/>
                </a:lnSpc>
                <a:spcBef>
                  <a:spcPts val="0"/>
                </a:spcBef>
                <a:spcAft>
                  <a:spcPts val="0"/>
                </a:spcAft>
                <a:buClrTx/>
                <a:buSzTx/>
                <a:buFontTx/>
                <a:buNone/>
                <a:tabLst/>
                <a:defRPr/>
              </a:pPr>
              <a:t>5</a:t>
            </a:fld>
            <a:endParaRPr kumimoji="0" lang="de-DE"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cxnSp>
        <p:nvCxnSpPr>
          <p:cNvPr id="8" name="Gerader Verbinder 7">
            <a:extLst>
              <a:ext uri="{FF2B5EF4-FFF2-40B4-BE49-F238E27FC236}">
                <a16:creationId xmlns:a16="http://schemas.microsoft.com/office/drawing/2014/main" id="{3C7163B4-9598-4DD2-99C6-7CDF4B5F7BFD}"/>
              </a:ext>
            </a:extLst>
          </p:cNvPr>
          <p:cNvCxnSpPr/>
          <p:nvPr/>
        </p:nvCxnSpPr>
        <p:spPr>
          <a:xfrm>
            <a:off x="851251" y="1278467"/>
            <a:ext cx="8292749" cy="0"/>
          </a:xfrm>
          <a:prstGeom prst="line">
            <a:avLst/>
          </a:prstGeom>
          <a:ln w="3175">
            <a:solidFill>
              <a:schemeClr val="tx1"/>
            </a:solidFill>
          </a:ln>
          <a:effectLst/>
        </p:spPr>
        <p:style>
          <a:lnRef idx="1">
            <a:schemeClr val="accent1"/>
          </a:lnRef>
          <a:fillRef idx="0">
            <a:schemeClr val="accent1"/>
          </a:fillRef>
          <a:effectRef idx="0">
            <a:schemeClr val="accent1"/>
          </a:effectRef>
          <a:fontRef idx="minor">
            <a:schemeClr val="tx1"/>
          </a:fontRef>
        </p:style>
      </p:cxnSp>
      <p:grpSp>
        <p:nvGrpSpPr>
          <p:cNvPr id="9" name="Gruppieren 8">
            <a:extLst>
              <a:ext uri="{FF2B5EF4-FFF2-40B4-BE49-F238E27FC236}">
                <a16:creationId xmlns:a16="http://schemas.microsoft.com/office/drawing/2014/main" id="{9AC0C1B8-8B3C-47B2-AFE5-F123DB3DAD0B}"/>
              </a:ext>
            </a:extLst>
          </p:cNvPr>
          <p:cNvGrpSpPr/>
          <p:nvPr/>
        </p:nvGrpSpPr>
        <p:grpSpPr>
          <a:xfrm>
            <a:off x="706874" y="1523010"/>
            <a:ext cx="507261" cy="468000"/>
            <a:chOff x="3635261" y="3581347"/>
            <a:chExt cx="507261" cy="468000"/>
          </a:xfrm>
        </p:grpSpPr>
        <p:sp>
          <p:nvSpPr>
            <p:cNvPr id="10" name="Bogen 9">
              <a:extLst>
                <a:ext uri="{FF2B5EF4-FFF2-40B4-BE49-F238E27FC236}">
                  <a16:creationId xmlns:a16="http://schemas.microsoft.com/office/drawing/2014/main" id="{744DE8D1-E83F-4DDB-BA3E-F4937F929E37}"/>
                </a:ext>
              </a:extLst>
            </p:cNvPr>
            <p:cNvSpPr/>
            <p:nvPr/>
          </p:nvSpPr>
          <p:spPr>
            <a:xfrm>
              <a:off x="3635261" y="3581347"/>
              <a:ext cx="468000" cy="468000"/>
            </a:xfrm>
            <a:prstGeom prst="arc">
              <a:avLst>
                <a:gd name="adj1" fmla="val 3018661"/>
                <a:gd name="adj2" fmla="val 15159846"/>
              </a:avLst>
            </a:prstGeom>
            <a:ln w="44450" cap="rnd">
              <a:gradFill>
                <a:gsLst>
                  <a:gs pos="0">
                    <a:srgbClr val="901B6E"/>
                  </a:gs>
                  <a:gs pos="53000">
                    <a:srgbClr val="5F1149"/>
                  </a:gs>
                  <a:gs pos="100000">
                    <a:srgbClr val="D937AB"/>
                  </a:gs>
                </a:gsLst>
                <a:lin ang="5400000" scaled="1"/>
              </a:gradFill>
              <a:headEnd type="none" w="sm" len="sm"/>
              <a:tailEnd type="none" w="sm" len="sm"/>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
          <p:nvSpPr>
            <p:cNvPr id="11" name="Textfeld 10">
              <a:extLst>
                <a:ext uri="{FF2B5EF4-FFF2-40B4-BE49-F238E27FC236}">
                  <a16:creationId xmlns:a16="http://schemas.microsoft.com/office/drawing/2014/main" id="{84A2A845-3E09-47FF-8F2C-C64B7F912B47}"/>
                </a:ext>
              </a:extLst>
            </p:cNvPr>
            <p:cNvSpPr txBox="1"/>
            <p:nvPr/>
          </p:nvSpPr>
          <p:spPr>
            <a:xfrm>
              <a:off x="3693789" y="3630681"/>
              <a:ext cx="448733" cy="369332"/>
            </a:xfrm>
            <a:prstGeom prst="rect">
              <a:avLst/>
            </a:prstGeom>
            <a:noFill/>
          </p:spPr>
          <p:txBody>
            <a:bodyPr wrap="square" rtlCol="0">
              <a:spAutoFit/>
            </a:bodyPr>
            <a:lstStyle/>
            <a:p>
              <a:pPr algn="ctr"/>
              <a:r>
                <a:rPr lang="de-DE" b="1" dirty="0">
                  <a:solidFill>
                    <a:srgbClr val="901B6E"/>
                  </a:solidFill>
                </a:rPr>
                <a:t>5.</a:t>
              </a:r>
            </a:p>
          </p:txBody>
        </p:sp>
      </p:grpSp>
      <p:sp>
        <p:nvSpPr>
          <p:cNvPr id="12" name="Inhaltsplatzhalter 3">
            <a:extLst>
              <a:ext uri="{FF2B5EF4-FFF2-40B4-BE49-F238E27FC236}">
                <a16:creationId xmlns:a16="http://schemas.microsoft.com/office/drawing/2014/main" id="{9AA8D0C6-89DD-4FBB-B83C-788872EAEFC9}"/>
              </a:ext>
            </a:extLst>
          </p:cNvPr>
          <p:cNvSpPr txBox="1">
            <a:spLocks/>
          </p:cNvSpPr>
          <p:nvPr/>
        </p:nvSpPr>
        <p:spPr>
          <a:xfrm>
            <a:off x="1232626" y="1556138"/>
            <a:ext cx="7001596" cy="4351338"/>
          </a:xfrm>
          <a:prstGeom prst="rect">
            <a:avLst/>
          </a:prstGeom>
        </p:spPr>
        <p:txBody>
          <a:bodyPr/>
          <a:lstStyle>
            <a:lvl1pPr marL="342900" indent="-342900" algn="l" defTabSz="455613" rtl="0" eaLnBrk="1" fontAlgn="base" hangingPunct="1">
              <a:lnSpc>
                <a:spcPts val="2200"/>
              </a:lnSpc>
              <a:spcBef>
                <a:spcPct val="0"/>
              </a:spcBef>
              <a:spcAft>
                <a:spcPct val="0"/>
              </a:spcAft>
              <a:defRPr sz="2000" kern="1200">
                <a:solidFill>
                  <a:schemeClr val="tx1"/>
                </a:solidFill>
                <a:latin typeface="Arial"/>
                <a:ea typeface="+mn-ea"/>
                <a:cs typeface="+mn-cs"/>
              </a:defRPr>
            </a:lvl1pPr>
            <a:lvl2pPr marL="355600" indent="-169863" algn="l" defTabSz="455613" rtl="0" eaLnBrk="1" fontAlgn="base" hangingPunct="1">
              <a:lnSpc>
                <a:spcPts val="2200"/>
              </a:lnSpc>
              <a:spcBef>
                <a:spcPct val="0"/>
              </a:spcBef>
              <a:spcAft>
                <a:spcPct val="0"/>
              </a:spcAft>
              <a:buClr>
                <a:schemeClr val="accent1"/>
              </a:buClr>
              <a:buFont typeface="Wingdings" pitchFamily="2" charset="2"/>
              <a:buChar char="§"/>
              <a:defRPr sz="2000" kern="1200">
                <a:solidFill>
                  <a:schemeClr val="tx1"/>
                </a:solidFill>
                <a:latin typeface="+mn-lt"/>
                <a:ea typeface="+mn-ea"/>
                <a:cs typeface="+mn-cs"/>
              </a:defRPr>
            </a:lvl2pPr>
            <a:lvl3pPr marL="539750" indent="-184150" algn="l" defTabSz="455613" rtl="0" eaLnBrk="1" fontAlgn="base" hangingPunct="1">
              <a:lnSpc>
                <a:spcPts val="2200"/>
              </a:lnSpc>
              <a:spcBef>
                <a:spcPct val="0"/>
              </a:spcBef>
              <a:spcAft>
                <a:spcPct val="0"/>
              </a:spcAft>
              <a:buClr>
                <a:schemeClr val="accent2"/>
              </a:buClr>
              <a:buFont typeface="Wingdings" pitchFamily="2" charset="2"/>
              <a:buChar char="§"/>
              <a:defRPr sz="2000" kern="1200">
                <a:solidFill>
                  <a:schemeClr val="tx1"/>
                </a:solidFill>
                <a:latin typeface="Arial"/>
                <a:ea typeface="+mn-ea"/>
                <a:cs typeface="+mn-cs"/>
              </a:defRPr>
            </a:lvl3pPr>
            <a:lvl4pPr marL="712788" indent="-169863" algn="l" defTabSz="455613" rtl="0" eaLnBrk="1" fontAlgn="base" hangingPunct="1">
              <a:lnSpc>
                <a:spcPts val="2200"/>
              </a:lnSpc>
              <a:spcBef>
                <a:spcPct val="0"/>
              </a:spcBef>
              <a:spcAft>
                <a:spcPct val="0"/>
              </a:spcAft>
              <a:buClr>
                <a:srgbClr val="9D167A"/>
              </a:buClr>
              <a:buFont typeface="Wingdings" pitchFamily="2" charset="2"/>
              <a:buChar char="§"/>
              <a:defRPr sz="2000" kern="1200">
                <a:solidFill>
                  <a:schemeClr val="tx1"/>
                </a:solidFill>
                <a:latin typeface="Arial"/>
                <a:ea typeface="+mn-ea"/>
                <a:cs typeface="+mn-cs"/>
              </a:defRPr>
            </a:lvl4pPr>
            <a:lvl5pPr marL="1073150" indent="-176213" algn="l" defTabSz="455613" rtl="0" eaLnBrk="1" fontAlgn="base" hangingPunct="1">
              <a:lnSpc>
                <a:spcPts val="1600"/>
              </a:lnSpc>
              <a:spcBef>
                <a:spcPts val="500"/>
              </a:spcBef>
              <a:spcAft>
                <a:spcPct val="0"/>
              </a:spcAft>
              <a:buFont typeface="Symbol" pitchFamily="18" charset="2"/>
              <a:buChar char="-"/>
              <a:defRPr sz="2000" kern="1200">
                <a:solidFill>
                  <a:schemeClr val="tx1"/>
                </a:solidFill>
                <a:latin typeface="Arial"/>
                <a:ea typeface="+mn-ea"/>
                <a:cs typeface="+mn-cs"/>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4"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100000"/>
              </a:lnSpc>
            </a:pPr>
            <a:r>
              <a:rPr lang="de-DE" dirty="0">
                <a:latin typeface="+mj-lt"/>
              </a:rPr>
              <a:t>Sie erläutern die Interpretation und Aussagekraft von Accuracy, Precision, Recall und F</a:t>
            </a:r>
            <a:r>
              <a:rPr lang="de-DE" baseline="-25000" dirty="0">
                <a:latin typeface="+mj-lt"/>
              </a:rPr>
              <a:t>1</a:t>
            </a:r>
            <a:r>
              <a:rPr lang="de-DE" dirty="0">
                <a:latin typeface="+mj-lt"/>
              </a:rPr>
              <a:t>-Score unter Verwendung typischer Beispiele.</a:t>
            </a:r>
          </a:p>
          <a:p>
            <a:pPr marL="0" indent="0">
              <a:lnSpc>
                <a:spcPct val="100000"/>
              </a:lnSpc>
            </a:pPr>
            <a:endParaRPr lang="de-DE" dirty="0">
              <a:latin typeface="+mj-lt"/>
            </a:endParaRPr>
          </a:p>
          <a:p>
            <a:pPr marL="0" indent="0">
              <a:lnSpc>
                <a:spcPct val="100000"/>
              </a:lnSpc>
            </a:pPr>
            <a:r>
              <a:rPr lang="de-DE" dirty="0">
                <a:latin typeface="+mj-lt"/>
              </a:rPr>
              <a:t>Sie trennen in Python einen Datensatz in Testdatensatz und Trainingsdatensatz und bestimmen gängige Gütemaße entstandener Modelle bezüglich der Testdaten.</a:t>
            </a:r>
          </a:p>
          <a:p>
            <a:pPr marL="0" indent="0">
              <a:lnSpc>
                <a:spcPct val="100000"/>
              </a:lnSpc>
            </a:pPr>
            <a:endParaRPr lang="de-DE" dirty="0">
              <a:latin typeface="+mj-lt"/>
            </a:endParaRPr>
          </a:p>
          <a:p>
            <a:pPr marL="0" indent="0">
              <a:lnSpc>
                <a:spcPct val="100000"/>
              </a:lnSpc>
            </a:pPr>
            <a:r>
              <a:rPr lang="de-DE" dirty="0">
                <a:latin typeface="+mj-lt"/>
              </a:rPr>
              <a:t>Sie erkennen typische Probleme wie Varianz, Bias, </a:t>
            </a:r>
            <a:r>
              <a:rPr lang="de-DE" dirty="0" err="1">
                <a:latin typeface="+mj-lt"/>
              </a:rPr>
              <a:t>Overfitting</a:t>
            </a:r>
            <a:r>
              <a:rPr lang="de-DE" dirty="0">
                <a:latin typeface="+mj-lt"/>
              </a:rPr>
              <a:t> und </a:t>
            </a:r>
            <a:r>
              <a:rPr lang="de-DE" dirty="0" err="1">
                <a:latin typeface="+mj-lt"/>
              </a:rPr>
              <a:t>Underfitting</a:t>
            </a:r>
            <a:r>
              <a:rPr lang="de-DE" dirty="0">
                <a:latin typeface="+mj-lt"/>
              </a:rPr>
              <a:t> und zugehörige Einflussfaktoren beim Fitten von Modellen mit überwachten Lernverfahren.</a:t>
            </a:r>
          </a:p>
          <a:p>
            <a:pPr marL="0" indent="0">
              <a:lnSpc>
                <a:spcPct val="100000"/>
              </a:lnSpc>
            </a:pPr>
            <a:endParaRPr lang="de-DE" dirty="0"/>
          </a:p>
        </p:txBody>
      </p:sp>
      <p:grpSp>
        <p:nvGrpSpPr>
          <p:cNvPr id="13" name="Gruppieren 12">
            <a:extLst>
              <a:ext uri="{FF2B5EF4-FFF2-40B4-BE49-F238E27FC236}">
                <a16:creationId xmlns:a16="http://schemas.microsoft.com/office/drawing/2014/main" id="{691913F0-7CC9-4C48-897E-05128F0AE3B3}"/>
              </a:ext>
            </a:extLst>
          </p:cNvPr>
          <p:cNvGrpSpPr/>
          <p:nvPr/>
        </p:nvGrpSpPr>
        <p:grpSpPr>
          <a:xfrm>
            <a:off x="706874" y="2735357"/>
            <a:ext cx="507261" cy="468000"/>
            <a:chOff x="3635261" y="3581347"/>
            <a:chExt cx="507261" cy="468000"/>
          </a:xfrm>
        </p:grpSpPr>
        <p:sp>
          <p:nvSpPr>
            <p:cNvPr id="14" name="Bogen 13">
              <a:extLst>
                <a:ext uri="{FF2B5EF4-FFF2-40B4-BE49-F238E27FC236}">
                  <a16:creationId xmlns:a16="http://schemas.microsoft.com/office/drawing/2014/main" id="{DE64A007-49CA-4FE9-B8C8-F5451081CDD8}"/>
                </a:ext>
              </a:extLst>
            </p:cNvPr>
            <p:cNvSpPr/>
            <p:nvPr/>
          </p:nvSpPr>
          <p:spPr>
            <a:xfrm>
              <a:off x="3635261" y="3581347"/>
              <a:ext cx="468000" cy="468000"/>
            </a:xfrm>
            <a:prstGeom prst="arc">
              <a:avLst>
                <a:gd name="adj1" fmla="val 3018661"/>
                <a:gd name="adj2" fmla="val 15159846"/>
              </a:avLst>
            </a:prstGeom>
            <a:ln w="44450" cap="rnd">
              <a:gradFill>
                <a:gsLst>
                  <a:gs pos="0">
                    <a:srgbClr val="901B6E"/>
                  </a:gs>
                  <a:gs pos="53000">
                    <a:srgbClr val="5F1149"/>
                  </a:gs>
                  <a:gs pos="100000">
                    <a:srgbClr val="D937AB"/>
                  </a:gs>
                </a:gsLst>
                <a:lin ang="5400000" scaled="1"/>
              </a:gradFill>
              <a:headEnd type="none" w="sm" len="sm"/>
              <a:tailEnd type="none" w="sm" len="sm"/>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
          <p:nvSpPr>
            <p:cNvPr id="15" name="Textfeld 14">
              <a:extLst>
                <a:ext uri="{FF2B5EF4-FFF2-40B4-BE49-F238E27FC236}">
                  <a16:creationId xmlns:a16="http://schemas.microsoft.com/office/drawing/2014/main" id="{4B8922EA-871D-48A9-8CE2-F279DF485E9F}"/>
                </a:ext>
              </a:extLst>
            </p:cNvPr>
            <p:cNvSpPr txBox="1"/>
            <p:nvPr/>
          </p:nvSpPr>
          <p:spPr>
            <a:xfrm>
              <a:off x="3693789" y="3630681"/>
              <a:ext cx="448733" cy="369332"/>
            </a:xfrm>
            <a:prstGeom prst="rect">
              <a:avLst/>
            </a:prstGeom>
            <a:noFill/>
          </p:spPr>
          <p:txBody>
            <a:bodyPr wrap="square" rtlCol="0">
              <a:spAutoFit/>
            </a:bodyPr>
            <a:lstStyle/>
            <a:p>
              <a:pPr algn="ctr"/>
              <a:r>
                <a:rPr lang="de-DE" b="1" dirty="0">
                  <a:solidFill>
                    <a:srgbClr val="901B6E"/>
                  </a:solidFill>
                </a:rPr>
                <a:t>6.</a:t>
              </a:r>
            </a:p>
          </p:txBody>
        </p:sp>
      </p:grpSp>
      <p:grpSp>
        <p:nvGrpSpPr>
          <p:cNvPr id="16" name="Gruppieren 15">
            <a:extLst>
              <a:ext uri="{FF2B5EF4-FFF2-40B4-BE49-F238E27FC236}">
                <a16:creationId xmlns:a16="http://schemas.microsoft.com/office/drawing/2014/main" id="{31B63C8D-F9BD-4E4C-B1F5-B9DFD9700533}"/>
              </a:ext>
            </a:extLst>
          </p:cNvPr>
          <p:cNvGrpSpPr/>
          <p:nvPr/>
        </p:nvGrpSpPr>
        <p:grpSpPr>
          <a:xfrm>
            <a:off x="706874" y="3948695"/>
            <a:ext cx="507261" cy="468000"/>
            <a:chOff x="3635261" y="3581347"/>
            <a:chExt cx="507261" cy="468000"/>
          </a:xfrm>
        </p:grpSpPr>
        <p:sp>
          <p:nvSpPr>
            <p:cNvPr id="17" name="Bogen 16">
              <a:extLst>
                <a:ext uri="{FF2B5EF4-FFF2-40B4-BE49-F238E27FC236}">
                  <a16:creationId xmlns:a16="http://schemas.microsoft.com/office/drawing/2014/main" id="{865622F5-DB42-4DAA-A30C-54592CC914BA}"/>
                </a:ext>
              </a:extLst>
            </p:cNvPr>
            <p:cNvSpPr/>
            <p:nvPr/>
          </p:nvSpPr>
          <p:spPr>
            <a:xfrm>
              <a:off x="3635261" y="3581347"/>
              <a:ext cx="468000" cy="468000"/>
            </a:xfrm>
            <a:prstGeom prst="arc">
              <a:avLst>
                <a:gd name="adj1" fmla="val 3018661"/>
                <a:gd name="adj2" fmla="val 15159846"/>
              </a:avLst>
            </a:prstGeom>
            <a:ln w="44450" cap="rnd">
              <a:gradFill>
                <a:gsLst>
                  <a:gs pos="0">
                    <a:srgbClr val="901B6E"/>
                  </a:gs>
                  <a:gs pos="53000">
                    <a:srgbClr val="5F1149"/>
                  </a:gs>
                  <a:gs pos="100000">
                    <a:srgbClr val="D937AB"/>
                  </a:gs>
                </a:gsLst>
                <a:lin ang="5400000" scaled="1"/>
              </a:gradFill>
              <a:headEnd type="none" w="sm" len="sm"/>
              <a:tailEnd type="none" w="sm" len="sm"/>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
          <p:nvSpPr>
            <p:cNvPr id="18" name="Textfeld 17">
              <a:extLst>
                <a:ext uri="{FF2B5EF4-FFF2-40B4-BE49-F238E27FC236}">
                  <a16:creationId xmlns:a16="http://schemas.microsoft.com/office/drawing/2014/main" id="{3AF7D533-D3F7-4662-922C-B9425D3C7440}"/>
                </a:ext>
              </a:extLst>
            </p:cNvPr>
            <p:cNvSpPr txBox="1"/>
            <p:nvPr/>
          </p:nvSpPr>
          <p:spPr>
            <a:xfrm>
              <a:off x="3693789" y="3630681"/>
              <a:ext cx="448733" cy="369332"/>
            </a:xfrm>
            <a:prstGeom prst="rect">
              <a:avLst/>
            </a:prstGeom>
            <a:noFill/>
          </p:spPr>
          <p:txBody>
            <a:bodyPr wrap="square" rtlCol="0">
              <a:spAutoFit/>
            </a:bodyPr>
            <a:lstStyle/>
            <a:p>
              <a:pPr algn="ctr"/>
              <a:r>
                <a:rPr lang="de-DE" b="1" dirty="0">
                  <a:solidFill>
                    <a:srgbClr val="901B6E"/>
                  </a:solidFill>
                </a:rPr>
                <a:t>7.</a:t>
              </a:r>
            </a:p>
          </p:txBody>
        </p:sp>
      </p:grpSp>
      <p:sp>
        <p:nvSpPr>
          <p:cNvPr id="20" name="Titel 2">
            <a:extLst>
              <a:ext uri="{FF2B5EF4-FFF2-40B4-BE49-F238E27FC236}">
                <a16:creationId xmlns:a16="http://schemas.microsoft.com/office/drawing/2014/main" id="{9BB40E89-8FF5-4F7E-AA7B-B150CC1D1534}"/>
              </a:ext>
            </a:extLst>
          </p:cNvPr>
          <p:cNvSpPr>
            <a:spLocks noGrp="1"/>
          </p:cNvSpPr>
          <p:nvPr>
            <p:ph type="title" idx="4294967295"/>
          </p:nvPr>
        </p:nvSpPr>
        <p:spPr>
          <a:xfrm>
            <a:off x="904875" y="368228"/>
            <a:ext cx="7886700" cy="1325563"/>
          </a:xfrm>
        </p:spPr>
        <p:txBody>
          <a:bodyPr>
            <a:normAutofit/>
          </a:bodyPr>
          <a:lstStyle/>
          <a:p>
            <a:pPr>
              <a:lnSpc>
                <a:spcPct val="100000"/>
              </a:lnSpc>
            </a:pPr>
            <a:r>
              <a:rPr lang="de-DE" sz="3200" dirty="0">
                <a:latin typeface="+mn-lt"/>
              </a:rPr>
              <a:t>Lernziele</a:t>
            </a:r>
          </a:p>
        </p:txBody>
      </p:sp>
    </p:spTree>
    <p:extLst>
      <p:ext uri="{BB962C8B-B14F-4D97-AF65-F5344CB8AC3E}">
        <p14:creationId xmlns:p14="http://schemas.microsoft.com/office/powerpoint/2010/main" val="2319936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nummernplatzhalter 5">
            <a:extLst>
              <a:ext uri="{FF2B5EF4-FFF2-40B4-BE49-F238E27FC236}">
                <a16:creationId xmlns:a16="http://schemas.microsoft.com/office/drawing/2014/main" id="{7EF40D7F-FBF8-4F96-98A4-71BBDA775D02}"/>
              </a:ext>
            </a:extLst>
          </p:cNvPr>
          <p:cNvSpPr>
            <a:spLocks noGrp="1"/>
          </p:cNvSpPr>
          <p:nvPr>
            <p:ph type="sldNum" sz="quarter" idx="17"/>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de-DE"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Folie </a:t>
            </a:r>
            <a:fld id="{E4EB8E2C-207A-45C7-BBA3-F643BCD28F48}" type="slidenum">
              <a:rPr kumimoji="0" lang="de-DE" sz="9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rPr>
              <a:pPr marL="0" marR="0" lvl="0" indent="0" algn="l" defTabSz="457200" rtl="0" eaLnBrk="1" fontAlgn="auto" latinLnBrk="0" hangingPunct="1">
                <a:lnSpc>
                  <a:spcPct val="100000"/>
                </a:lnSpc>
                <a:spcBef>
                  <a:spcPts val="0"/>
                </a:spcBef>
                <a:spcAft>
                  <a:spcPts val="0"/>
                </a:spcAft>
                <a:buClrTx/>
                <a:buSzTx/>
                <a:buFontTx/>
                <a:buNone/>
                <a:tabLst/>
                <a:defRPr/>
              </a:pPr>
              <a:t>6</a:t>
            </a:fld>
            <a:endParaRPr kumimoji="0" lang="de-DE"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cxnSp>
        <p:nvCxnSpPr>
          <p:cNvPr id="8" name="Gerader Verbinder 7">
            <a:extLst>
              <a:ext uri="{FF2B5EF4-FFF2-40B4-BE49-F238E27FC236}">
                <a16:creationId xmlns:a16="http://schemas.microsoft.com/office/drawing/2014/main" id="{4B2E6ED1-7C78-493F-8332-7D48A5ECBBC9}"/>
              </a:ext>
            </a:extLst>
          </p:cNvPr>
          <p:cNvCxnSpPr/>
          <p:nvPr/>
        </p:nvCxnSpPr>
        <p:spPr>
          <a:xfrm>
            <a:off x="851251" y="1278467"/>
            <a:ext cx="8292749" cy="0"/>
          </a:xfrm>
          <a:prstGeom prst="line">
            <a:avLst/>
          </a:prstGeom>
          <a:ln w="3175">
            <a:solidFill>
              <a:schemeClr val="tx1"/>
            </a:solidFill>
          </a:ln>
          <a:effectLst/>
        </p:spPr>
        <p:style>
          <a:lnRef idx="1">
            <a:schemeClr val="accent1"/>
          </a:lnRef>
          <a:fillRef idx="0">
            <a:schemeClr val="accent1"/>
          </a:fillRef>
          <a:effectRef idx="0">
            <a:schemeClr val="accent1"/>
          </a:effectRef>
          <a:fontRef idx="minor">
            <a:schemeClr val="tx1"/>
          </a:fontRef>
        </p:style>
      </p:cxnSp>
      <p:sp>
        <p:nvSpPr>
          <p:cNvPr id="9" name="Titel 2">
            <a:extLst>
              <a:ext uri="{FF2B5EF4-FFF2-40B4-BE49-F238E27FC236}">
                <a16:creationId xmlns:a16="http://schemas.microsoft.com/office/drawing/2014/main" id="{C3687229-EEF5-4177-93B7-FB0B38927732}"/>
              </a:ext>
            </a:extLst>
          </p:cNvPr>
          <p:cNvSpPr>
            <a:spLocks noGrp="1"/>
          </p:cNvSpPr>
          <p:nvPr>
            <p:ph type="title" idx="4294967295"/>
          </p:nvPr>
        </p:nvSpPr>
        <p:spPr>
          <a:xfrm>
            <a:off x="904875" y="368228"/>
            <a:ext cx="7886700" cy="1325563"/>
          </a:xfrm>
        </p:spPr>
        <p:txBody>
          <a:bodyPr>
            <a:normAutofit/>
          </a:bodyPr>
          <a:lstStyle/>
          <a:p>
            <a:pPr>
              <a:lnSpc>
                <a:spcPct val="100000"/>
              </a:lnSpc>
            </a:pPr>
            <a:r>
              <a:rPr lang="de-DE" sz="3200" dirty="0">
                <a:latin typeface="+mn-lt"/>
              </a:rPr>
              <a:t>4.1 Rückblick auf die letzte Sitzung</a:t>
            </a:r>
          </a:p>
        </p:txBody>
      </p:sp>
    </p:spTree>
    <p:extLst>
      <p:ext uri="{BB962C8B-B14F-4D97-AF65-F5344CB8AC3E}">
        <p14:creationId xmlns:p14="http://schemas.microsoft.com/office/powerpoint/2010/main" val="35232414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el 2">
            <a:extLst>
              <a:ext uri="{FF2B5EF4-FFF2-40B4-BE49-F238E27FC236}">
                <a16:creationId xmlns:a16="http://schemas.microsoft.com/office/drawing/2014/main" id="{B919E0CD-3D69-4769-98B3-2B382C3F03AC}"/>
              </a:ext>
            </a:extLst>
          </p:cNvPr>
          <p:cNvSpPr>
            <a:spLocks noGrp="1"/>
          </p:cNvSpPr>
          <p:nvPr>
            <p:ph type="title"/>
          </p:nvPr>
        </p:nvSpPr>
        <p:spPr>
          <a:xfrm>
            <a:off x="903291" y="368301"/>
            <a:ext cx="8101012" cy="712482"/>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Autofit/>
          </a:bodyPr>
          <a:lstStyle/>
          <a:p>
            <a:pPr>
              <a:lnSpc>
                <a:spcPct val="100000"/>
              </a:lnSpc>
            </a:pPr>
            <a:r>
              <a:rPr lang="de-DE" sz="3200" dirty="0"/>
              <a:t>Stahlprojekt:</a:t>
            </a:r>
            <a:br>
              <a:rPr lang="de-DE" sz="3200" dirty="0"/>
            </a:br>
            <a:r>
              <a:rPr lang="de-DE" sz="3200" dirty="0"/>
              <a:t>Ausgangssituation</a:t>
            </a:r>
          </a:p>
        </p:txBody>
      </p:sp>
      <p:sp>
        <p:nvSpPr>
          <p:cNvPr id="2" name="Inhaltsplatzhalter 1">
            <a:extLst>
              <a:ext uri="{FF2B5EF4-FFF2-40B4-BE49-F238E27FC236}">
                <a16:creationId xmlns:a16="http://schemas.microsoft.com/office/drawing/2014/main" id="{37F62BAD-B28C-49D2-A0D0-A653D695280F}"/>
              </a:ext>
            </a:extLst>
          </p:cNvPr>
          <p:cNvSpPr>
            <a:spLocks noGrp="1"/>
          </p:cNvSpPr>
          <p:nvPr>
            <p:ph sz="quarter" idx="12"/>
          </p:nvPr>
        </p:nvSpPr>
        <p:spPr>
          <a:xfrm>
            <a:off x="904879" y="1357313"/>
            <a:ext cx="5469796" cy="4320000"/>
          </a:xfrm>
        </p:spPr>
        <p:txBody>
          <a:bodyPr/>
          <a:lstStyle/>
          <a:p>
            <a:pPr>
              <a:lnSpc>
                <a:spcPct val="100000"/>
              </a:lnSpc>
            </a:pPr>
            <a:endParaRPr lang="de-DE" b="1" dirty="0"/>
          </a:p>
          <a:p>
            <a:pPr>
              <a:lnSpc>
                <a:spcPct val="100000"/>
              </a:lnSpc>
            </a:pPr>
            <a:r>
              <a:rPr lang="de-DE" dirty="0"/>
              <a:t>Sie arbeiten für eine Firma, die Bauteile aus Stahl herstellt und vertreibt. </a:t>
            </a:r>
          </a:p>
          <a:p>
            <a:pPr>
              <a:lnSpc>
                <a:spcPct val="100000"/>
              </a:lnSpc>
            </a:pPr>
            <a:endParaRPr lang="de-DE" dirty="0"/>
          </a:p>
          <a:p>
            <a:pPr>
              <a:lnSpc>
                <a:spcPct val="100000"/>
              </a:lnSpc>
            </a:pPr>
            <a:r>
              <a:rPr lang="de-DE" dirty="0"/>
              <a:t>Die Entwicklungsabteilung Ihrer Firma hat einen neuen Stahl ausgewählt, welcher unter hoher Belastung besonders langlebig sein soll. In einem bestehenden Produktionsprozess für Bauteile könnte dieser Stahl den bisher verwendeten Stahl ersetzen. </a:t>
            </a:r>
          </a:p>
          <a:p>
            <a:pPr>
              <a:lnSpc>
                <a:spcPct val="100000"/>
              </a:lnSpc>
            </a:pPr>
            <a:br>
              <a:rPr lang="de-DE" dirty="0"/>
            </a:br>
            <a:r>
              <a:rPr lang="de-DE" dirty="0"/>
              <a:t>Es soll nun ein ML-Modell entwickelt werden, um aus der Anzahl der Risse &amp; der Breite des größten Risses die Stahlqualität zu beurteilen.</a:t>
            </a:r>
          </a:p>
          <a:p>
            <a:pPr>
              <a:lnSpc>
                <a:spcPct val="100000"/>
              </a:lnSpc>
            </a:pPr>
            <a:endParaRPr lang="de-DE" dirty="0"/>
          </a:p>
        </p:txBody>
      </p:sp>
      <p:sp>
        <p:nvSpPr>
          <p:cNvPr id="6" name="Foliennummernplatzhalter 5">
            <a:extLst>
              <a:ext uri="{FF2B5EF4-FFF2-40B4-BE49-F238E27FC236}">
                <a16:creationId xmlns:a16="http://schemas.microsoft.com/office/drawing/2014/main" id="{7EF40D7F-FBF8-4F96-98A4-71BBDA775D02}"/>
              </a:ext>
            </a:extLst>
          </p:cNvPr>
          <p:cNvSpPr>
            <a:spLocks noGrp="1"/>
          </p:cNvSpPr>
          <p:nvPr>
            <p:ph type="sldNum" sz="quarter" idx="17"/>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de-DE"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Folie </a:t>
            </a:r>
            <a:fld id="{E4EB8E2C-207A-45C7-BBA3-F643BCD28F48}" type="slidenum">
              <a:rPr kumimoji="0" lang="de-DE" sz="9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rPr>
              <a:pPr marL="0" marR="0" lvl="0" indent="0" algn="l" defTabSz="457200" rtl="0" eaLnBrk="1" fontAlgn="auto" latinLnBrk="0" hangingPunct="1">
                <a:lnSpc>
                  <a:spcPct val="100000"/>
                </a:lnSpc>
                <a:spcBef>
                  <a:spcPts val="0"/>
                </a:spcBef>
                <a:spcAft>
                  <a:spcPts val="0"/>
                </a:spcAft>
                <a:buClrTx/>
                <a:buSzTx/>
                <a:buFontTx/>
                <a:buNone/>
                <a:tabLst/>
                <a:defRPr/>
              </a:pPr>
              <a:t>7</a:t>
            </a:fld>
            <a:endParaRPr kumimoji="0" lang="de-DE"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cxnSp>
        <p:nvCxnSpPr>
          <p:cNvPr id="27" name="Gerader Verbinder 26">
            <a:extLst>
              <a:ext uri="{FF2B5EF4-FFF2-40B4-BE49-F238E27FC236}">
                <a16:creationId xmlns:a16="http://schemas.microsoft.com/office/drawing/2014/main" id="{6EE5FAF1-91FB-419E-B813-6779C322F1E3}"/>
              </a:ext>
            </a:extLst>
          </p:cNvPr>
          <p:cNvCxnSpPr/>
          <p:nvPr/>
        </p:nvCxnSpPr>
        <p:spPr>
          <a:xfrm>
            <a:off x="851251" y="1278467"/>
            <a:ext cx="8292749" cy="0"/>
          </a:xfrm>
          <a:prstGeom prst="line">
            <a:avLst/>
          </a:prstGeom>
          <a:ln w="3175">
            <a:solidFill>
              <a:schemeClr val="tx1"/>
            </a:solidFill>
          </a:ln>
          <a:effectLst/>
        </p:spPr>
        <p:style>
          <a:lnRef idx="1">
            <a:schemeClr val="accent1"/>
          </a:lnRef>
          <a:fillRef idx="0">
            <a:schemeClr val="accent1"/>
          </a:fillRef>
          <a:effectRef idx="0">
            <a:schemeClr val="accent1"/>
          </a:effectRef>
          <a:fontRef idx="minor">
            <a:schemeClr val="tx1"/>
          </a:fontRef>
        </p:style>
      </p:cxnSp>
      <p:sp>
        <p:nvSpPr>
          <p:cNvPr id="28" name="Inhaltsplatzhalter 3">
            <a:extLst>
              <a:ext uri="{FF2B5EF4-FFF2-40B4-BE49-F238E27FC236}">
                <a16:creationId xmlns:a16="http://schemas.microsoft.com/office/drawing/2014/main" id="{92308B06-378D-48C8-8B87-9D0F6E163696}"/>
              </a:ext>
            </a:extLst>
          </p:cNvPr>
          <p:cNvSpPr txBox="1">
            <a:spLocks/>
          </p:cNvSpPr>
          <p:nvPr/>
        </p:nvSpPr>
        <p:spPr>
          <a:xfrm>
            <a:off x="851251" y="1863658"/>
            <a:ext cx="5739076" cy="3620555"/>
          </a:xfrm>
          <a:prstGeom prst="rect">
            <a:avLst/>
          </a:prstGeom>
        </p:spPr>
        <p:txBody>
          <a:bodyPr>
            <a:normAutofit/>
          </a:bodyPr>
          <a:lstStyle>
            <a:lvl1pPr marL="342900" indent="-342900" algn="l" defTabSz="455613" rtl="0" eaLnBrk="1" fontAlgn="base" hangingPunct="1">
              <a:lnSpc>
                <a:spcPts val="2200"/>
              </a:lnSpc>
              <a:spcBef>
                <a:spcPct val="0"/>
              </a:spcBef>
              <a:spcAft>
                <a:spcPct val="0"/>
              </a:spcAft>
              <a:defRPr sz="2000" kern="1200">
                <a:solidFill>
                  <a:schemeClr val="tx1"/>
                </a:solidFill>
                <a:latin typeface="Arial"/>
                <a:ea typeface="+mn-ea"/>
                <a:cs typeface="+mn-cs"/>
              </a:defRPr>
            </a:lvl1pPr>
            <a:lvl2pPr marL="355600" indent="-169863" algn="l" defTabSz="455613" rtl="0" eaLnBrk="1" fontAlgn="base" hangingPunct="1">
              <a:lnSpc>
                <a:spcPts val="2200"/>
              </a:lnSpc>
              <a:spcBef>
                <a:spcPct val="0"/>
              </a:spcBef>
              <a:spcAft>
                <a:spcPct val="0"/>
              </a:spcAft>
              <a:buClr>
                <a:schemeClr val="accent1"/>
              </a:buClr>
              <a:buFont typeface="Wingdings" pitchFamily="2" charset="2"/>
              <a:buChar char="§"/>
              <a:defRPr sz="2000" kern="1200">
                <a:solidFill>
                  <a:schemeClr val="tx1"/>
                </a:solidFill>
                <a:latin typeface="+mn-lt"/>
                <a:ea typeface="+mn-ea"/>
                <a:cs typeface="+mn-cs"/>
              </a:defRPr>
            </a:lvl2pPr>
            <a:lvl3pPr marL="539750" indent="-184150" algn="l" defTabSz="455613" rtl="0" eaLnBrk="1" fontAlgn="base" hangingPunct="1">
              <a:lnSpc>
                <a:spcPts val="2200"/>
              </a:lnSpc>
              <a:spcBef>
                <a:spcPct val="0"/>
              </a:spcBef>
              <a:spcAft>
                <a:spcPct val="0"/>
              </a:spcAft>
              <a:buClr>
                <a:schemeClr val="accent2"/>
              </a:buClr>
              <a:buFont typeface="Wingdings" pitchFamily="2" charset="2"/>
              <a:buChar char="§"/>
              <a:defRPr sz="2000" kern="1200">
                <a:solidFill>
                  <a:schemeClr val="tx1"/>
                </a:solidFill>
                <a:latin typeface="Arial"/>
                <a:ea typeface="+mn-ea"/>
                <a:cs typeface="+mn-cs"/>
              </a:defRPr>
            </a:lvl3pPr>
            <a:lvl4pPr marL="712788" indent="-169863" algn="l" defTabSz="455613" rtl="0" eaLnBrk="1" fontAlgn="base" hangingPunct="1">
              <a:lnSpc>
                <a:spcPts val="2200"/>
              </a:lnSpc>
              <a:spcBef>
                <a:spcPct val="0"/>
              </a:spcBef>
              <a:spcAft>
                <a:spcPct val="0"/>
              </a:spcAft>
              <a:buClr>
                <a:srgbClr val="9D167A"/>
              </a:buClr>
              <a:buFont typeface="Wingdings" pitchFamily="2" charset="2"/>
              <a:buChar char="§"/>
              <a:defRPr sz="2000" kern="1200">
                <a:solidFill>
                  <a:schemeClr val="tx1"/>
                </a:solidFill>
                <a:latin typeface="Arial"/>
                <a:ea typeface="+mn-ea"/>
                <a:cs typeface="+mn-cs"/>
              </a:defRPr>
            </a:lvl4pPr>
            <a:lvl5pPr marL="1073150" indent="-176213" algn="l" defTabSz="455613" rtl="0" eaLnBrk="1" fontAlgn="base" hangingPunct="1">
              <a:lnSpc>
                <a:spcPts val="1600"/>
              </a:lnSpc>
              <a:spcBef>
                <a:spcPts val="500"/>
              </a:spcBef>
              <a:spcAft>
                <a:spcPct val="0"/>
              </a:spcAft>
              <a:buFont typeface="Symbol" pitchFamily="18" charset="2"/>
              <a:buChar char="-"/>
              <a:defRPr sz="2000" kern="1200">
                <a:solidFill>
                  <a:schemeClr val="tx1"/>
                </a:solidFill>
                <a:latin typeface="Arial"/>
                <a:ea typeface="+mn-ea"/>
                <a:cs typeface="+mn-cs"/>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4"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100000"/>
              </a:lnSpc>
            </a:pPr>
            <a:endParaRPr lang="de-DE" dirty="0"/>
          </a:p>
        </p:txBody>
      </p:sp>
      <p:pic>
        <p:nvPicPr>
          <p:cNvPr id="29" name="Grafik 28" descr="Ein Bild, das zugemüllt enthält.&#10;&#10;Automatisch generierte Beschreibung">
            <a:extLst>
              <a:ext uri="{FF2B5EF4-FFF2-40B4-BE49-F238E27FC236}">
                <a16:creationId xmlns:a16="http://schemas.microsoft.com/office/drawing/2014/main" id="{A7E9A331-0E53-4AC3-A531-F8539D8199AD}"/>
              </a:ext>
            </a:extLst>
          </p:cNvPr>
          <p:cNvPicPr>
            <a:picLocks noChangeAspect="1"/>
          </p:cNvPicPr>
          <p:nvPr/>
        </p:nvPicPr>
        <p:blipFill>
          <a:blip r:embed="rId3"/>
          <a:stretch>
            <a:fillRect/>
          </a:stretch>
        </p:blipFill>
        <p:spPr>
          <a:xfrm>
            <a:off x="6705600" y="2048998"/>
            <a:ext cx="1955800" cy="2931410"/>
          </a:xfrm>
          <a:prstGeom prst="rect">
            <a:avLst/>
          </a:prstGeom>
        </p:spPr>
      </p:pic>
      <p:sp>
        <p:nvSpPr>
          <p:cNvPr id="30" name="Textfeld 29">
            <a:extLst>
              <a:ext uri="{FF2B5EF4-FFF2-40B4-BE49-F238E27FC236}">
                <a16:creationId xmlns:a16="http://schemas.microsoft.com/office/drawing/2014/main" id="{6C6143CA-AEA5-4FF0-818B-9D03E4584F73}"/>
              </a:ext>
            </a:extLst>
          </p:cNvPr>
          <p:cNvSpPr txBox="1"/>
          <p:nvPr/>
        </p:nvSpPr>
        <p:spPr>
          <a:xfrm>
            <a:off x="6698295" y="4997342"/>
            <a:ext cx="1970411" cy="246221"/>
          </a:xfrm>
          <a:prstGeom prst="rect">
            <a:avLst/>
          </a:prstGeom>
          <a:noFill/>
        </p:spPr>
        <p:txBody>
          <a:bodyPr wrap="none" rtlCol="0">
            <a:spAutoFit/>
          </a:bodyPr>
          <a:lstStyle/>
          <a:p>
            <a:pPr algn="ctr"/>
            <a:r>
              <a:rPr lang="de-DE" sz="1000" b="0" i="0" u="none" strike="noStrike" baseline="0" dirty="0">
                <a:solidFill>
                  <a:schemeClr val="bg2">
                    <a:lumMod val="50000"/>
                  </a:schemeClr>
                </a:solidFill>
                <a:latin typeface="+mj-lt"/>
              </a:rPr>
              <a:t>Foto von Martinelle auf Pixabay</a:t>
            </a:r>
            <a:endParaRPr lang="de-DE" sz="1000" dirty="0">
              <a:solidFill>
                <a:schemeClr val="bg2">
                  <a:lumMod val="50000"/>
                </a:schemeClr>
              </a:solidFill>
              <a:latin typeface="+mj-lt"/>
            </a:endParaRPr>
          </a:p>
        </p:txBody>
      </p:sp>
    </p:spTree>
    <p:extLst>
      <p:ext uri="{BB962C8B-B14F-4D97-AF65-F5344CB8AC3E}">
        <p14:creationId xmlns:p14="http://schemas.microsoft.com/office/powerpoint/2010/main" val="21544227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4AC1FC7-BEAC-4645-9C97-548BF78315DB}"/>
              </a:ext>
            </a:extLst>
          </p:cNvPr>
          <p:cNvSpPr>
            <a:spLocks noGrp="1"/>
          </p:cNvSpPr>
          <p:nvPr>
            <p:ph type="title"/>
          </p:nvPr>
        </p:nvSpPr>
        <p:spPr>
          <a:xfrm>
            <a:off x="900113" y="368300"/>
            <a:ext cx="8104190" cy="864883"/>
          </a:xfrm>
        </p:spPr>
        <p:txBody>
          <a:bodyPr/>
          <a:lstStyle/>
          <a:p>
            <a:pPr>
              <a:lnSpc>
                <a:spcPct val="100000"/>
              </a:lnSpc>
            </a:pPr>
            <a:r>
              <a:rPr lang="de-DE" sz="3200" dirty="0"/>
              <a:t>Rückblick auf die </a:t>
            </a:r>
            <a:r>
              <a:rPr lang="de-DE" sz="3200" i="1" dirty="0"/>
              <a:t>Aufgabe zum Abschluss </a:t>
            </a:r>
            <a:endParaRPr lang="de-DE" sz="3200" dirty="0"/>
          </a:p>
        </p:txBody>
      </p:sp>
      <p:sp>
        <p:nvSpPr>
          <p:cNvPr id="10" name="Inhaltsplatzhalter 9">
            <a:extLst>
              <a:ext uri="{FF2B5EF4-FFF2-40B4-BE49-F238E27FC236}">
                <a16:creationId xmlns:a16="http://schemas.microsoft.com/office/drawing/2014/main" id="{0099523E-69AF-419C-BE59-5A7BEB28864A}"/>
              </a:ext>
            </a:extLst>
          </p:cNvPr>
          <p:cNvSpPr>
            <a:spLocks noGrp="1"/>
          </p:cNvSpPr>
          <p:nvPr>
            <p:ph sz="quarter" idx="12"/>
          </p:nvPr>
        </p:nvSpPr>
        <p:spPr>
          <a:xfrm>
            <a:off x="904879" y="1357313"/>
            <a:ext cx="7334244" cy="4320000"/>
          </a:xfrm>
        </p:spPr>
        <p:txBody>
          <a:bodyPr/>
          <a:lstStyle/>
          <a:p>
            <a:pPr>
              <a:lnSpc>
                <a:spcPct val="100000"/>
              </a:lnSpc>
            </a:pPr>
            <a:r>
              <a:rPr lang="de-DE" dirty="0"/>
              <a:t>Bearbeiten Sie mit Rückblick auf die</a:t>
            </a:r>
          </a:p>
          <a:p>
            <a:pPr>
              <a:lnSpc>
                <a:spcPct val="100000"/>
              </a:lnSpc>
            </a:pPr>
            <a:r>
              <a:rPr lang="de-DE" dirty="0"/>
              <a:t>heutige Veranstaltung die drei</a:t>
            </a:r>
          </a:p>
          <a:p>
            <a:pPr>
              <a:lnSpc>
                <a:spcPct val="100000"/>
              </a:lnSpc>
            </a:pPr>
            <a:r>
              <a:rPr lang="de-DE" dirty="0"/>
              <a:t>folgenden Arbeitsaufträge: </a:t>
            </a:r>
          </a:p>
          <a:p>
            <a:pPr marL="457200" indent="-457200">
              <a:lnSpc>
                <a:spcPct val="100000"/>
              </a:lnSpc>
              <a:buFont typeface="+mj-lt"/>
              <a:buAutoNum type="arabicPeriod"/>
            </a:pPr>
            <a:endParaRPr lang="de-DE" dirty="0"/>
          </a:p>
          <a:p>
            <a:pPr marL="457200" lvl="0" indent="-457200">
              <a:lnSpc>
                <a:spcPct val="100000"/>
              </a:lnSpc>
              <a:buClr>
                <a:schemeClr val="accent1"/>
              </a:buClr>
              <a:buFont typeface="+mj-lt"/>
              <a:buAutoNum type="arabicPeriod"/>
            </a:pPr>
            <a:r>
              <a:rPr lang="de-DE" dirty="0"/>
              <a:t>Beschreiben Sie in 1-2 </a:t>
            </a:r>
            <a:br>
              <a:rPr lang="de-DE" dirty="0"/>
            </a:br>
            <a:r>
              <a:rPr lang="de-DE" dirty="0"/>
              <a:t>Sätzen, was ein ML-Modell im Kontext überwachtes Lernen ist. </a:t>
            </a:r>
          </a:p>
          <a:p>
            <a:pPr marL="457200" lvl="0" indent="-457200">
              <a:lnSpc>
                <a:spcPct val="100000"/>
              </a:lnSpc>
              <a:buClr>
                <a:schemeClr val="accent1"/>
              </a:buClr>
              <a:buFont typeface="+mj-lt"/>
              <a:buAutoNum type="arabicPeriod"/>
            </a:pPr>
            <a:endParaRPr lang="de-DE" dirty="0"/>
          </a:p>
          <a:p>
            <a:pPr marL="457200" lvl="0" indent="-457200">
              <a:lnSpc>
                <a:spcPct val="100000"/>
              </a:lnSpc>
              <a:buClr>
                <a:schemeClr val="accent1"/>
              </a:buClr>
              <a:buFont typeface="+mj-lt"/>
              <a:buAutoNum type="arabicPeriod"/>
            </a:pPr>
            <a:r>
              <a:rPr lang="de-DE" dirty="0"/>
              <a:t>Notieren Sie 3 Aspekte, an denen Sie die Qualität eines Modells beurteilen würden. </a:t>
            </a:r>
          </a:p>
          <a:p>
            <a:pPr marL="457200" lvl="0" indent="-457200">
              <a:lnSpc>
                <a:spcPct val="100000"/>
              </a:lnSpc>
              <a:buClr>
                <a:schemeClr val="accent1"/>
              </a:buClr>
              <a:buFont typeface="+mj-lt"/>
              <a:buAutoNum type="arabicPeriod"/>
            </a:pPr>
            <a:endParaRPr lang="de-DE" dirty="0"/>
          </a:p>
          <a:p>
            <a:pPr marL="457200" lvl="0" indent="-457200">
              <a:lnSpc>
                <a:spcPct val="100000"/>
              </a:lnSpc>
              <a:buClr>
                <a:schemeClr val="accent1"/>
              </a:buClr>
              <a:buFont typeface="+mj-lt"/>
              <a:buAutoNum type="arabicPeriod"/>
            </a:pPr>
            <a:r>
              <a:rPr lang="de-DE" dirty="0"/>
              <a:t>Beschriften Sie die nachstehende Grafik so, dass der Zusammenhang zwischen den einzelnen Begriffen durch die Grafik dargestellt wird. Erweitern Sie die Grafik um weitere in diesem Kontext relevante Begriffe und Verbindungen.  </a:t>
            </a:r>
            <a:br>
              <a:rPr lang="de-DE" dirty="0"/>
            </a:br>
            <a:r>
              <a:rPr lang="de-DE" dirty="0"/>
              <a:t> </a:t>
            </a:r>
          </a:p>
          <a:p>
            <a:pPr marL="457200" indent="-457200">
              <a:lnSpc>
                <a:spcPct val="100000"/>
              </a:lnSpc>
              <a:buFont typeface="+mj-lt"/>
              <a:buAutoNum type="arabicPeriod"/>
            </a:pPr>
            <a:endParaRPr lang="de-DE" dirty="0"/>
          </a:p>
        </p:txBody>
      </p:sp>
      <p:sp>
        <p:nvSpPr>
          <p:cNvPr id="6" name="Foliennummernplatzhalter 5">
            <a:extLst>
              <a:ext uri="{FF2B5EF4-FFF2-40B4-BE49-F238E27FC236}">
                <a16:creationId xmlns:a16="http://schemas.microsoft.com/office/drawing/2014/main" id="{A28E7346-078B-4822-BF13-EDDE87BAE5E2}"/>
              </a:ext>
            </a:extLst>
          </p:cNvPr>
          <p:cNvSpPr>
            <a:spLocks noGrp="1"/>
          </p:cNvSpPr>
          <p:nvPr>
            <p:ph type="sldNum" sz="quarter" idx="17"/>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de-DE"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Folie </a:t>
            </a:r>
            <a:fld id="{E4EB8E2C-207A-45C7-BBA3-F643BCD28F48}" type="slidenum">
              <a:rPr kumimoji="0" lang="de-DE" sz="9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rPr>
              <a:pPr marL="0" marR="0" lvl="0" indent="0" algn="l" defTabSz="457200" rtl="0" eaLnBrk="1" fontAlgn="auto" latinLnBrk="0" hangingPunct="1">
                <a:lnSpc>
                  <a:spcPct val="100000"/>
                </a:lnSpc>
                <a:spcBef>
                  <a:spcPts val="0"/>
                </a:spcBef>
                <a:spcAft>
                  <a:spcPts val="0"/>
                </a:spcAft>
                <a:buClrTx/>
                <a:buSzTx/>
                <a:buFontTx/>
                <a:buNone/>
                <a:tabLst/>
                <a:defRPr/>
              </a:pPr>
              <a:t>8</a:t>
            </a:fld>
            <a:endParaRPr kumimoji="0" lang="de-DE"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pic>
        <p:nvPicPr>
          <p:cNvPr id="3" name="Grafik 2">
            <a:extLst>
              <a:ext uri="{FF2B5EF4-FFF2-40B4-BE49-F238E27FC236}">
                <a16:creationId xmlns:a16="http://schemas.microsoft.com/office/drawing/2014/main" id="{5D534957-4176-41E8-AFBD-FFD932E4B5E4}"/>
              </a:ext>
            </a:extLst>
          </p:cNvPr>
          <p:cNvPicPr>
            <a:picLocks noChangeAspect="1"/>
          </p:cNvPicPr>
          <p:nvPr/>
        </p:nvPicPr>
        <p:blipFill>
          <a:blip r:embed="rId3"/>
          <a:stretch>
            <a:fillRect/>
          </a:stretch>
        </p:blipFill>
        <p:spPr>
          <a:xfrm>
            <a:off x="5465976" y="1357313"/>
            <a:ext cx="2725020" cy="1251329"/>
          </a:xfrm>
          <a:prstGeom prst="rect">
            <a:avLst/>
          </a:prstGeom>
        </p:spPr>
      </p:pic>
      <p:cxnSp>
        <p:nvCxnSpPr>
          <p:cNvPr id="8" name="Gerader Verbinder 7">
            <a:extLst>
              <a:ext uri="{FF2B5EF4-FFF2-40B4-BE49-F238E27FC236}">
                <a16:creationId xmlns:a16="http://schemas.microsoft.com/office/drawing/2014/main" id="{2CC9CC75-E552-4A22-BE0E-052C39CD40EF}"/>
              </a:ext>
            </a:extLst>
          </p:cNvPr>
          <p:cNvCxnSpPr/>
          <p:nvPr/>
        </p:nvCxnSpPr>
        <p:spPr>
          <a:xfrm>
            <a:off x="851251" y="1278467"/>
            <a:ext cx="8292749" cy="0"/>
          </a:xfrm>
          <a:prstGeom prst="line">
            <a:avLst/>
          </a:prstGeom>
          <a:ln w="3175">
            <a:solidFill>
              <a:schemeClr val="tx1"/>
            </a:solidFill>
          </a:ln>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192343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liennummernplatzhalter 2">
            <a:extLst>
              <a:ext uri="{FF2B5EF4-FFF2-40B4-BE49-F238E27FC236}">
                <a16:creationId xmlns:a16="http://schemas.microsoft.com/office/drawing/2014/main" id="{4A10B63B-5296-472E-85BE-058F24835949}"/>
              </a:ext>
            </a:extLst>
          </p:cNvPr>
          <p:cNvSpPr>
            <a:spLocks noGrp="1"/>
          </p:cNvSpPr>
          <p:nvPr>
            <p:ph type="sldNum" sz="quarter" idx="13"/>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de-DE"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Folie </a:t>
            </a:r>
            <a:fld id="{E4EB8E2C-207A-45C7-BBA3-F643BCD28F48}" type="slidenum">
              <a:rPr kumimoji="0" lang="de-DE" sz="9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rPr>
              <a:pPr marL="0" marR="0" lvl="0" indent="0" algn="l" defTabSz="457200" rtl="0" eaLnBrk="1" fontAlgn="auto" latinLnBrk="0" hangingPunct="1">
                <a:lnSpc>
                  <a:spcPct val="100000"/>
                </a:lnSpc>
                <a:spcBef>
                  <a:spcPts val="0"/>
                </a:spcBef>
                <a:spcAft>
                  <a:spcPts val="0"/>
                </a:spcAft>
                <a:buClrTx/>
                <a:buSzTx/>
                <a:buFontTx/>
                <a:buNone/>
                <a:tabLst/>
                <a:defRPr/>
              </a:pPr>
              <a:t>9</a:t>
            </a:fld>
            <a:endParaRPr kumimoji="0" lang="de-DE"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pic>
        <p:nvPicPr>
          <p:cNvPr id="2" name="Grafik 1">
            <a:extLst>
              <a:ext uri="{FF2B5EF4-FFF2-40B4-BE49-F238E27FC236}">
                <a16:creationId xmlns:a16="http://schemas.microsoft.com/office/drawing/2014/main" id="{9EB79C2A-C0F1-45C5-946F-87991B085ACE}"/>
              </a:ext>
            </a:extLst>
          </p:cNvPr>
          <p:cNvPicPr>
            <a:picLocks noChangeAspect="1"/>
          </p:cNvPicPr>
          <p:nvPr/>
        </p:nvPicPr>
        <p:blipFill>
          <a:blip r:embed="rId2"/>
          <a:stretch>
            <a:fillRect/>
          </a:stretch>
        </p:blipFill>
        <p:spPr>
          <a:xfrm>
            <a:off x="624016" y="805266"/>
            <a:ext cx="7895968" cy="4637962"/>
          </a:xfrm>
          <a:prstGeom prst="rect">
            <a:avLst/>
          </a:prstGeom>
        </p:spPr>
      </p:pic>
    </p:spTree>
    <p:extLst>
      <p:ext uri="{BB962C8B-B14F-4D97-AF65-F5344CB8AC3E}">
        <p14:creationId xmlns:p14="http://schemas.microsoft.com/office/powerpoint/2010/main" val="2295831960"/>
      </p:ext>
    </p:extLst>
  </p:cSld>
  <p:clrMapOvr>
    <a:masterClrMapping/>
  </p:clrMapOvr>
</p:sld>
</file>

<file path=ppt/theme/theme1.xml><?xml version="1.0" encoding="utf-8"?>
<a:theme xmlns:a="http://schemas.openxmlformats.org/drawingml/2006/main" name="BataScience_Folienmaster">
  <a:themeElements>
    <a:clrScheme name="Warmes Blau">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Klassisch 2">
      <a:maj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6350">
          <a:solidFill>
            <a:schemeClr val="tx1"/>
          </a:solidFill>
        </a:ln>
        <a:effectLst/>
      </a:spPr>
      <a:bodyPr rtlCol="0" anchor="ctr"/>
      <a:lstStyle>
        <a:defPPr algn="ctr">
          <a:defRPr/>
        </a:defPPr>
      </a:lstStyle>
      <a:style>
        <a:lnRef idx="1">
          <a:schemeClr val="dk1"/>
        </a:lnRef>
        <a:fillRef idx="2">
          <a:schemeClr val="dk1"/>
        </a:fillRef>
        <a:effectRef idx="1">
          <a:schemeClr val="dk1"/>
        </a:effectRef>
        <a:fontRef idx="minor">
          <a:schemeClr val="dk1"/>
        </a:fontRef>
      </a:style>
    </a:spDef>
    <a:lnDef>
      <a:spPr>
        <a:ln w="12700">
          <a:solidFill>
            <a:schemeClr val="tx1"/>
          </a:solidFill>
          <a:tailEnd type="triangle" w="med" len="lg"/>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defRPr sz="2000" dirty="0" err="1" smtClean="0">
            <a:latin typeface="Arial" panose="020B0604020202020204" pitchFamily="34" charset="0"/>
            <a:cs typeface="Arial" panose="020B0604020202020204" pitchFamily="34" charset="0"/>
          </a:defRPr>
        </a:defPPr>
      </a:lstStyle>
    </a:txDef>
  </a:objectDefaults>
  <a:extraClrSchemeLst/>
  <a:extLst>
    <a:ext uri="{05A4C25C-085E-4340-85A3-A5531E510DB2}">
      <thm15:themeFamily xmlns:thm15="http://schemas.microsoft.com/office/thememl/2012/main" name="thk_ln_pptvorlage_4_3_Feb2016a.potx" id="{2E17C5D0-5A53-4A41-8E9A-5AD082D9CF5E}" vid="{F37A1DB4-1E5D-46A5-BF19-4476CA236F2B}"/>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2061</Words>
  <Application>Microsoft Office PowerPoint</Application>
  <PresentationFormat>Bildschirmpräsentation (4:3)</PresentationFormat>
  <Paragraphs>335</Paragraphs>
  <Slides>43</Slides>
  <Notes>13</Notes>
  <HiddenSlides>0</HiddenSlides>
  <MMClips>0</MMClips>
  <ScaleCrop>false</ScaleCrop>
  <HeadingPairs>
    <vt:vector size="6" baseType="variant">
      <vt:variant>
        <vt:lpstr>Verwendete Schriftarten</vt:lpstr>
      </vt:variant>
      <vt:variant>
        <vt:i4>6</vt:i4>
      </vt:variant>
      <vt:variant>
        <vt:lpstr>Design</vt:lpstr>
      </vt:variant>
      <vt:variant>
        <vt:i4>1</vt:i4>
      </vt:variant>
      <vt:variant>
        <vt:lpstr>Folientitel</vt:lpstr>
      </vt:variant>
      <vt:variant>
        <vt:i4>43</vt:i4>
      </vt:variant>
    </vt:vector>
  </HeadingPairs>
  <TitlesOfParts>
    <vt:vector size="50" baseType="lpstr">
      <vt:lpstr>Arial</vt:lpstr>
      <vt:lpstr>Calibri</vt:lpstr>
      <vt:lpstr>Cambria Math</vt:lpstr>
      <vt:lpstr>Consolas</vt:lpstr>
      <vt:lpstr>Symbol</vt:lpstr>
      <vt:lpstr>Wingdings</vt:lpstr>
      <vt:lpstr>BataScience_Folienmaster</vt:lpstr>
      <vt:lpstr>Sitzung 3 – Version 2</vt:lpstr>
      <vt:lpstr>Inhalt</vt:lpstr>
      <vt:lpstr>4 Modellvalidierung</vt:lpstr>
      <vt:lpstr>Lernziele</vt:lpstr>
      <vt:lpstr>Lernziele</vt:lpstr>
      <vt:lpstr>4.1 Rückblick auf die letzte Sitzung</vt:lpstr>
      <vt:lpstr>Stahlprojekt: Ausgangssituation</vt:lpstr>
      <vt:lpstr>Rückblick auf die Aufgabe zum Abschluss </vt:lpstr>
      <vt:lpstr>PowerPoint-Präsentation</vt:lpstr>
      <vt:lpstr>Aufgabe zum Abschluss – Lösung </vt:lpstr>
      <vt:lpstr> </vt:lpstr>
      <vt:lpstr>Stahlprojekt:  Modellqualität</vt:lpstr>
      <vt:lpstr>Stahlprojekt:  Visualisierung</vt:lpstr>
      <vt:lpstr>Stahlprojekt:  Modellqualität</vt:lpstr>
      <vt:lpstr>4.2 Gütemaße</vt:lpstr>
      <vt:lpstr>Die Confusion-Matrix</vt:lpstr>
      <vt:lpstr>Die Einträge der Confusion-Matrix</vt:lpstr>
      <vt:lpstr>Die Confusion-Matrix und das Einheitsquadrat</vt:lpstr>
      <vt:lpstr>Accuracy</vt:lpstr>
      <vt:lpstr>Accuracy im Vergleich</vt:lpstr>
      <vt:lpstr>Accuracy im Vergleich</vt:lpstr>
      <vt:lpstr>Accuracy im Vergleich - I</vt:lpstr>
      <vt:lpstr>Accuracy im Vergleich - II</vt:lpstr>
      <vt:lpstr>Precision</vt:lpstr>
      <vt:lpstr>Recall</vt:lpstr>
      <vt:lpstr>Precision-Recall-Dilemma, F1-Score</vt:lpstr>
      <vt:lpstr>4.3 Varianz und Bias</vt:lpstr>
      <vt:lpstr>Modelleigenschaften</vt:lpstr>
      <vt:lpstr>Modell mit hoher Varianz</vt:lpstr>
      <vt:lpstr>Modell mit hohem Bias</vt:lpstr>
      <vt:lpstr>Bias-Varianz-Dilemma</vt:lpstr>
      <vt:lpstr>Overfitting und Underfitting</vt:lpstr>
      <vt:lpstr>5 Projektabschluss</vt:lpstr>
      <vt:lpstr>Lernziele</vt:lpstr>
      <vt:lpstr>5.1 Antwort auf das Stahlprojekt</vt:lpstr>
      <vt:lpstr>Stahlprojekt:  Modellerstellung</vt:lpstr>
      <vt:lpstr>Wiederholung:  Modellerstellung überwachtes Lernen</vt:lpstr>
      <vt:lpstr>Modellvalidierung   Stahlprojekt</vt:lpstr>
      <vt:lpstr>Aufgabe zum Abschluss </vt:lpstr>
      <vt:lpstr> </vt:lpstr>
      <vt:lpstr>5.2 Ausblick</vt:lpstr>
      <vt:lpstr>Ausblick</vt:lpstr>
      <vt:lpstr>Vielen Dank für Ihre Aufmerksamkeit!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2018-09-23T08:26:33Z</dcterms:created>
  <dcterms:modified xsi:type="dcterms:W3CDTF">2024-06-18T05:09:09Z</dcterms:modified>
</cp:coreProperties>
</file>